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95" r:id="rId1"/>
    <p:sldMasterId id="2147483732" r:id="rId2"/>
  </p:sldMasterIdLst>
  <p:sldIdLst>
    <p:sldId id="256" r:id="rId3"/>
    <p:sldId id="269" r:id="rId4"/>
    <p:sldId id="257" r:id="rId5"/>
    <p:sldId id="270" r:id="rId6"/>
    <p:sldId id="268" r:id="rId7"/>
    <p:sldId id="258" r:id="rId8"/>
    <p:sldId id="271" r:id="rId9"/>
    <p:sldId id="259" r:id="rId10"/>
    <p:sldId id="260" r:id="rId11"/>
    <p:sldId id="272" r:id="rId12"/>
    <p:sldId id="261" r:id="rId13"/>
    <p:sldId id="262" r:id="rId14"/>
    <p:sldId id="263" r:id="rId15"/>
    <p:sldId id="264" r:id="rId16"/>
    <p:sldId id="273" r:id="rId17"/>
    <p:sldId id="265" r:id="rId18"/>
    <p:sldId id="266" r:id="rId19"/>
    <p:sldId id="267" r:id="rId20"/>
    <p:sldId id="274"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1F85D63-31C6-410B-B589-6D3C6CCBA2FE}" v="13" dt="2023-08-15T22:08:31.22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2" d="100"/>
          <a:sy n="82" d="100"/>
        </p:scale>
        <p:origin x="720"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microsoft.com/office/2016/11/relationships/changesInfo" Target="changesInfos/changesInfo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presProps" Target="presProps.xml"/><Relationship Id="rId27"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eslie zelaya" userId="a8101c32c69d1939" providerId="LiveId" clId="{C1F85D63-31C6-410B-B589-6D3C6CCBA2FE}"/>
    <pc:docChg chg="custSel modSld">
      <pc:chgData name="leslie zelaya" userId="a8101c32c69d1939" providerId="LiveId" clId="{C1F85D63-31C6-410B-B589-6D3C6CCBA2FE}" dt="2023-08-17T15:18:46.041" v="41" actId="20577"/>
      <pc:docMkLst>
        <pc:docMk/>
      </pc:docMkLst>
      <pc:sldChg chg="addSp modSp mod">
        <pc:chgData name="leslie zelaya" userId="a8101c32c69d1939" providerId="LiveId" clId="{C1F85D63-31C6-410B-B589-6D3C6CCBA2FE}" dt="2023-08-15T22:04:43.757" v="5" actId="1076"/>
        <pc:sldMkLst>
          <pc:docMk/>
          <pc:sldMk cId="2614713052" sldId="257"/>
        </pc:sldMkLst>
        <pc:picChg chg="add mod">
          <ac:chgData name="leslie zelaya" userId="a8101c32c69d1939" providerId="LiveId" clId="{C1F85D63-31C6-410B-B589-6D3C6CCBA2FE}" dt="2023-08-15T22:04:43.757" v="5" actId="1076"/>
          <ac:picMkLst>
            <pc:docMk/>
            <pc:sldMk cId="2614713052" sldId="257"/>
            <ac:picMk id="4" creationId="{A8D0133B-FFD6-1118-357B-B790C0BC26D2}"/>
          </ac:picMkLst>
        </pc:picChg>
      </pc:sldChg>
      <pc:sldChg chg="addSp modSp mod">
        <pc:chgData name="leslie zelaya" userId="a8101c32c69d1939" providerId="LiveId" clId="{C1F85D63-31C6-410B-B589-6D3C6CCBA2FE}" dt="2023-08-15T22:05:24.063" v="16" actId="1076"/>
        <pc:sldMkLst>
          <pc:docMk/>
          <pc:sldMk cId="2140460228" sldId="258"/>
        </pc:sldMkLst>
        <pc:picChg chg="add mod">
          <ac:chgData name="leslie zelaya" userId="a8101c32c69d1939" providerId="LiveId" clId="{C1F85D63-31C6-410B-B589-6D3C6CCBA2FE}" dt="2023-08-15T22:05:24.063" v="16" actId="1076"/>
          <ac:picMkLst>
            <pc:docMk/>
            <pc:sldMk cId="2140460228" sldId="258"/>
            <ac:picMk id="5" creationId="{284F1081-1005-8A40-800D-0F8006381A00}"/>
          </ac:picMkLst>
        </pc:picChg>
      </pc:sldChg>
      <pc:sldChg chg="addSp modSp mod">
        <pc:chgData name="leslie zelaya" userId="a8101c32c69d1939" providerId="LiveId" clId="{C1F85D63-31C6-410B-B589-6D3C6CCBA2FE}" dt="2023-08-15T22:05:41.352" v="18" actId="1076"/>
        <pc:sldMkLst>
          <pc:docMk/>
          <pc:sldMk cId="2573520914" sldId="259"/>
        </pc:sldMkLst>
        <pc:picChg chg="add mod">
          <ac:chgData name="leslie zelaya" userId="a8101c32c69d1939" providerId="LiveId" clId="{C1F85D63-31C6-410B-B589-6D3C6CCBA2FE}" dt="2023-08-15T22:05:41.352" v="18" actId="1076"/>
          <ac:picMkLst>
            <pc:docMk/>
            <pc:sldMk cId="2573520914" sldId="259"/>
            <ac:picMk id="3" creationId="{00A4D1B4-3150-9928-9049-324C981CD3BF}"/>
          </ac:picMkLst>
        </pc:picChg>
      </pc:sldChg>
      <pc:sldChg chg="addSp modSp mod">
        <pc:chgData name="leslie zelaya" userId="a8101c32c69d1939" providerId="LiveId" clId="{C1F85D63-31C6-410B-B589-6D3C6CCBA2FE}" dt="2023-08-15T22:06:03.742" v="21" actId="1076"/>
        <pc:sldMkLst>
          <pc:docMk/>
          <pc:sldMk cId="2474322512" sldId="260"/>
        </pc:sldMkLst>
        <pc:picChg chg="add mod">
          <ac:chgData name="leslie zelaya" userId="a8101c32c69d1939" providerId="LiveId" clId="{C1F85D63-31C6-410B-B589-6D3C6CCBA2FE}" dt="2023-08-15T22:06:03.742" v="21" actId="1076"/>
          <ac:picMkLst>
            <pc:docMk/>
            <pc:sldMk cId="2474322512" sldId="260"/>
            <ac:picMk id="5" creationId="{9210D009-8BB6-666E-CBAA-5AFF32432057}"/>
          </ac:picMkLst>
        </pc:picChg>
      </pc:sldChg>
      <pc:sldChg chg="addSp modSp mod">
        <pc:chgData name="leslie zelaya" userId="a8101c32c69d1939" providerId="LiveId" clId="{C1F85D63-31C6-410B-B589-6D3C6CCBA2FE}" dt="2023-08-17T15:18:46.041" v="41" actId="20577"/>
        <pc:sldMkLst>
          <pc:docMk/>
          <pc:sldMk cId="1572784937" sldId="261"/>
        </pc:sldMkLst>
        <pc:spChg chg="mod">
          <ac:chgData name="leslie zelaya" userId="a8101c32c69d1939" providerId="LiveId" clId="{C1F85D63-31C6-410B-B589-6D3C6CCBA2FE}" dt="2023-08-17T15:18:46.041" v="41" actId="20577"/>
          <ac:spMkLst>
            <pc:docMk/>
            <pc:sldMk cId="1572784937" sldId="261"/>
            <ac:spMk id="3" creationId="{AD6167A6-77F1-CDE8-DF6D-F000635079AE}"/>
          </ac:spMkLst>
        </pc:spChg>
        <pc:picChg chg="add mod">
          <ac:chgData name="leslie zelaya" userId="a8101c32c69d1939" providerId="LiveId" clId="{C1F85D63-31C6-410B-B589-6D3C6CCBA2FE}" dt="2023-08-15T22:10:39.206" v="38" actId="1076"/>
          <ac:picMkLst>
            <pc:docMk/>
            <pc:sldMk cId="1572784937" sldId="261"/>
            <ac:picMk id="4" creationId="{4DB48681-6C2A-5B70-4251-4812FC2C7BBE}"/>
          </ac:picMkLst>
        </pc:picChg>
      </pc:sldChg>
      <pc:sldChg chg="addSp modSp mod">
        <pc:chgData name="leslie zelaya" userId="a8101c32c69d1939" providerId="LiveId" clId="{C1F85D63-31C6-410B-B589-6D3C6CCBA2FE}" dt="2023-08-15T22:07:36.479" v="26" actId="1076"/>
        <pc:sldMkLst>
          <pc:docMk/>
          <pc:sldMk cId="227007229" sldId="262"/>
        </pc:sldMkLst>
        <pc:picChg chg="add mod">
          <ac:chgData name="leslie zelaya" userId="a8101c32c69d1939" providerId="LiveId" clId="{C1F85D63-31C6-410B-B589-6D3C6CCBA2FE}" dt="2023-08-15T22:07:36.479" v="26" actId="1076"/>
          <ac:picMkLst>
            <pc:docMk/>
            <pc:sldMk cId="227007229" sldId="262"/>
            <ac:picMk id="4" creationId="{11399115-3327-9472-B203-B53D2D7D8464}"/>
          </ac:picMkLst>
        </pc:picChg>
      </pc:sldChg>
      <pc:sldChg chg="addSp modSp mod">
        <pc:chgData name="leslie zelaya" userId="a8101c32c69d1939" providerId="LiveId" clId="{C1F85D63-31C6-410B-B589-6D3C6CCBA2FE}" dt="2023-08-15T22:07:47.982" v="28" actId="1076"/>
        <pc:sldMkLst>
          <pc:docMk/>
          <pc:sldMk cId="73609641" sldId="263"/>
        </pc:sldMkLst>
        <pc:picChg chg="add mod">
          <ac:chgData name="leslie zelaya" userId="a8101c32c69d1939" providerId="LiveId" clId="{C1F85D63-31C6-410B-B589-6D3C6CCBA2FE}" dt="2023-08-15T22:07:47.982" v="28" actId="1076"/>
          <ac:picMkLst>
            <pc:docMk/>
            <pc:sldMk cId="73609641" sldId="263"/>
            <ac:picMk id="5" creationId="{7C2D073E-038D-08BE-4EF2-EAEC3F192DB3}"/>
          </ac:picMkLst>
        </pc:picChg>
      </pc:sldChg>
      <pc:sldChg chg="addSp modSp mod">
        <pc:chgData name="leslie zelaya" userId="a8101c32c69d1939" providerId="LiveId" clId="{C1F85D63-31C6-410B-B589-6D3C6CCBA2FE}" dt="2023-08-15T22:11:06.782" v="40" actId="1076"/>
        <pc:sldMkLst>
          <pc:docMk/>
          <pc:sldMk cId="1759135489" sldId="264"/>
        </pc:sldMkLst>
        <pc:picChg chg="add mod">
          <ac:chgData name="leslie zelaya" userId="a8101c32c69d1939" providerId="LiveId" clId="{C1F85D63-31C6-410B-B589-6D3C6CCBA2FE}" dt="2023-08-15T22:11:06.782" v="40" actId="1076"/>
          <ac:picMkLst>
            <pc:docMk/>
            <pc:sldMk cId="1759135489" sldId="264"/>
            <ac:picMk id="4" creationId="{A2B66407-996E-8FBC-897A-BFB3725DBE46}"/>
          </ac:picMkLst>
        </pc:picChg>
      </pc:sldChg>
      <pc:sldChg chg="addSp modSp mod">
        <pc:chgData name="leslie zelaya" userId="a8101c32c69d1939" providerId="LiveId" clId="{C1F85D63-31C6-410B-B589-6D3C6CCBA2FE}" dt="2023-08-15T22:08:16.534" v="32" actId="1076"/>
        <pc:sldMkLst>
          <pc:docMk/>
          <pc:sldMk cId="21897743" sldId="265"/>
        </pc:sldMkLst>
        <pc:picChg chg="add mod">
          <ac:chgData name="leslie zelaya" userId="a8101c32c69d1939" providerId="LiveId" clId="{C1F85D63-31C6-410B-B589-6D3C6CCBA2FE}" dt="2023-08-15T22:08:16.534" v="32" actId="1076"/>
          <ac:picMkLst>
            <pc:docMk/>
            <pc:sldMk cId="21897743" sldId="265"/>
            <ac:picMk id="4" creationId="{E9D6BAB0-F96A-F7BC-8112-0511C9E99AE9}"/>
          </ac:picMkLst>
        </pc:picChg>
      </pc:sldChg>
      <pc:sldChg chg="addSp modSp mod">
        <pc:chgData name="leslie zelaya" userId="a8101c32c69d1939" providerId="LiveId" clId="{C1F85D63-31C6-410B-B589-6D3C6CCBA2FE}" dt="2023-08-15T22:08:26.799" v="34" actId="1076"/>
        <pc:sldMkLst>
          <pc:docMk/>
          <pc:sldMk cId="527248522" sldId="266"/>
        </pc:sldMkLst>
        <pc:picChg chg="add mod">
          <ac:chgData name="leslie zelaya" userId="a8101c32c69d1939" providerId="LiveId" clId="{C1F85D63-31C6-410B-B589-6D3C6CCBA2FE}" dt="2023-08-15T22:08:26.799" v="34" actId="1076"/>
          <ac:picMkLst>
            <pc:docMk/>
            <pc:sldMk cId="527248522" sldId="266"/>
            <ac:picMk id="4" creationId="{7A783B4A-A833-9D5A-590F-636C50B2FEDA}"/>
          </ac:picMkLst>
        </pc:picChg>
      </pc:sldChg>
      <pc:sldChg chg="addSp modSp mod">
        <pc:chgData name="leslie zelaya" userId="a8101c32c69d1939" providerId="LiveId" clId="{C1F85D63-31C6-410B-B589-6D3C6CCBA2FE}" dt="2023-08-15T22:08:36.023" v="36" actId="1076"/>
        <pc:sldMkLst>
          <pc:docMk/>
          <pc:sldMk cId="1762384212" sldId="267"/>
        </pc:sldMkLst>
        <pc:picChg chg="add mod">
          <ac:chgData name="leslie zelaya" userId="a8101c32c69d1939" providerId="LiveId" clId="{C1F85D63-31C6-410B-B589-6D3C6CCBA2FE}" dt="2023-08-15T22:08:36.023" v="36" actId="1076"/>
          <ac:picMkLst>
            <pc:docMk/>
            <pc:sldMk cId="1762384212" sldId="267"/>
            <ac:picMk id="4" creationId="{633C15BA-303B-4865-075D-D841667AC910}"/>
          </ac:picMkLst>
        </pc:picChg>
      </pc:sldChg>
      <pc:sldChg chg="addSp delSp modSp mod">
        <pc:chgData name="leslie zelaya" userId="a8101c32c69d1939" providerId="LiveId" clId="{C1F85D63-31C6-410B-B589-6D3C6CCBA2FE}" dt="2023-08-15T22:05:13.831" v="14" actId="1076"/>
        <pc:sldMkLst>
          <pc:docMk/>
          <pc:sldMk cId="3636287652" sldId="268"/>
        </pc:sldMkLst>
        <pc:picChg chg="add del mod">
          <ac:chgData name="leslie zelaya" userId="a8101c32c69d1939" providerId="LiveId" clId="{C1F85D63-31C6-410B-B589-6D3C6CCBA2FE}" dt="2023-08-15T22:04:55.488" v="11" actId="478"/>
          <ac:picMkLst>
            <pc:docMk/>
            <pc:sldMk cId="3636287652" sldId="268"/>
            <ac:picMk id="3" creationId="{53342C07-CC00-AA9E-99C7-7D285A98B38F}"/>
          </ac:picMkLst>
        </pc:picChg>
        <pc:picChg chg="add mod">
          <ac:chgData name="leslie zelaya" userId="a8101c32c69d1939" providerId="LiveId" clId="{C1F85D63-31C6-410B-B589-6D3C6CCBA2FE}" dt="2023-08-15T22:05:13.831" v="14" actId="1076"/>
          <ac:picMkLst>
            <pc:docMk/>
            <pc:sldMk cId="3636287652" sldId="268"/>
            <ac:picMk id="4" creationId="{37280149-C6DF-4368-03C9-B44635E63A12}"/>
          </ac:picMkLst>
        </pc:picChg>
      </pc:sldChg>
    </pc:docChg>
  </pc:docChgLst>
  <pc:docChgLst>
    <pc:chgData name="leslie zelaya" userId="a8101c32c69d1939" providerId="LiveId" clId="{219AB068-62A5-40AD-94A2-951B4D22C10E}"/>
    <pc:docChg chg="undo custSel addSld delSld modSld sldOrd">
      <pc:chgData name="leslie zelaya" userId="a8101c32c69d1939" providerId="LiveId" clId="{219AB068-62A5-40AD-94A2-951B4D22C10E}" dt="2023-08-14T21:05:28.969" v="7003" actId="26606"/>
      <pc:docMkLst>
        <pc:docMk/>
      </pc:docMkLst>
      <pc:sldChg chg="addSp delSp modSp mod">
        <pc:chgData name="leslie zelaya" userId="a8101c32c69d1939" providerId="LiveId" clId="{219AB068-62A5-40AD-94A2-951B4D22C10E}" dt="2023-08-14T21:03:11.818" v="6972" actId="120"/>
        <pc:sldMkLst>
          <pc:docMk/>
          <pc:sldMk cId="769573542" sldId="256"/>
        </pc:sldMkLst>
        <pc:spChg chg="mod">
          <ac:chgData name="leslie zelaya" userId="a8101c32c69d1939" providerId="LiveId" clId="{219AB068-62A5-40AD-94A2-951B4D22C10E}" dt="2023-08-14T21:03:11.818" v="6972" actId="120"/>
          <ac:spMkLst>
            <pc:docMk/>
            <pc:sldMk cId="769573542" sldId="256"/>
            <ac:spMk id="2" creationId="{BF148EB9-D6C9-2A7C-EA39-1E2BA742A723}"/>
          </ac:spMkLst>
        </pc:spChg>
        <pc:spChg chg="del">
          <ac:chgData name="leslie zelaya" userId="a8101c32c69d1939" providerId="LiveId" clId="{219AB068-62A5-40AD-94A2-951B4D22C10E}" dt="2023-08-14T20:29:20.495" v="6323" actId="26606"/>
          <ac:spMkLst>
            <pc:docMk/>
            <pc:sldMk cId="769573542" sldId="256"/>
            <ac:spMk id="33" creationId="{E08D4B6A-8113-4DFB-B82E-B60CAC8E0A50}"/>
          </ac:spMkLst>
        </pc:spChg>
        <pc:spChg chg="del">
          <ac:chgData name="leslie zelaya" userId="a8101c32c69d1939" providerId="LiveId" clId="{219AB068-62A5-40AD-94A2-951B4D22C10E}" dt="2023-08-14T20:29:20.495" v="6323" actId="26606"/>
          <ac:spMkLst>
            <pc:docMk/>
            <pc:sldMk cId="769573542" sldId="256"/>
            <ac:spMk id="35" creationId="{9822E561-F97C-4CBB-A9A6-A6BF6317BC84}"/>
          </ac:spMkLst>
        </pc:spChg>
        <pc:spChg chg="del">
          <ac:chgData name="leslie zelaya" userId="a8101c32c69d1939" providerId="LiveId" clId="{219AB068-62A5-40AD-94A2-951B4D22C10E}" dt="2023-08-14T20:29:20.495" v="6323" actId="26606"/>
          <ac:spMkLst>
            <pc:docMk/>
            <pc:sldMk cId="769573542" sldId="256"/>
            <ac:spMk id="37" creationId="{B01B0E58-A5C8-4CDA-A2E0-35DF94E59857}"/>
          </ac:spMkLst>
        </pc:spChg>
        <pc:spChg chg="add">
          <ac:chgData name="leslie zelaya" userId="a8101c32c69d1939" providerId="LiveId" clId="{219AB068-62A5-40AD-94A2-951B4D22C10E}" dt="2023-08-14T20:29:20.495" v="6323" actId="26606"/>
          <ac:spMkLst>
            <pc:docMk/>
            <pc:sldMk cId="769573542" sldId="256"/>
            <ac:spMk id="42" creationId="{E08D4B6A-8113-4DFB-B82E-B60CAC8E0A50}"/>
          </ac:spMkLst>
        </pc:spChg>
        <pc:spChg chg="add">
          <ac:chgData name="leslie zelaya" userId="a8101c32c69d1939" providerId="LiveId" clId="{219AB068-62A5-40AD-94A2-951B4D22C10E}" dt="2023-08-14T20:29:20.495" v="6323" actId="26606"/>
          <ac:spMkLst>
            <pc:docMk/>
            <pc:sldMk cId="769573542" sldId="256"/>
            <ac:spMk id="44" creationId="{9822E561-F97C-4CBB-A9A6-A6BF6317BC84}"/>
          </ac:spMkLst>
        </pc:spChg>
        <pc:spChg chg="add">
          <ac:chgData name="leslie zelaya" userId="a8101c32c69d1939" providerId="LiveId" clId="{219AB068-62A5-40AD-94A2-951B4D22C10E}" dt="2023-08-14T20:29:20.495" v="6323" actId="26606"/>
          <ac:spMkLst>
            <pc:docMk/>
            <pc:sldMk cId="769573542" sldId="256"/>
            <ac:spMk id="46" creationId="{B01B0E58-A5C8-4CDA-A2E0-35DF94E59857}"/>
          </ac:spMkLst>
        </pc:spChg>
      </pc:sldChg>
      <pc:sldChg chg="modSp mod">
        <pc:chgData name="leslie zelaya" userId="a8101c32c69d1939" providerId="LiveId" clId="{219AB068-62A5-40AD-94A2-951B4D22C10E}" dt="2023-08-14T20:31:21.954" v="6421" actId="5793"/>
        <pc:sldMkLst>
          <pc:docMk/>
          <pc:sldMk cId="2614713052" sldId="257"/>
        </pc:sldMkLst>
        <pc:spChg chg="mod">
          <ac:chgData name="leslie zelaya" userId="a8101c32c69d1939" providerId="LiveId" clId="{219AB068-62A5-40AD-94A2-951B4D22C10E}" dt="2023-08-14T20:31:00.196" v="6417" actId="20577"/>
          <ac:spMkLst>
            <pc:docMk/>
            <pc:sldMk cId="2614713052" sldId="257"/>
            <ac:spMk id="2" creationId="{3225BC02-4DF8-E237-E798-6F9489C4A10F}"/>
          </ac:spMkLst>
        </pc:spChg>
        <pc:spChg chg="mod">
          <ac:chgData name="leslie zelaya" userId="a8101c32c69d1939" providerId="LiveId" clId="{219AB068-62A5-40AD-94A2-951B4D22C10E}" dt="2023-08-14T20:31:21.954" v="6421" actId="5793"/>
          <ac:spMkLst>
            <pc:docMk/>
            <pc:sldMk cId="2614713052" sldId="257"/>
            <ac:spMk id="3" creationId="{33EC3D78-587C-3F7F-BD9F-C6A6852BF993}"/>
          </ac:spMkLst>
        </pc:spChg>
      </pc:sldChg>
      <pc:sldChg chg="modSp mod">
        <pc:chgData name="leslie zelaya" userId="a8101c32c69d1939" providerId="LiveId" clId="{219AB068-62A5-40AD-94A2-951B4D22C10E}" dt="2023-08-14T20:36:03.236" v="6575" actId="1076"/>
        <pc:sldMkLst>
          <pc:docMk/>
          <pc:sldMk cId="2140460228" sldId="258"/>
        </pc:sldMkLst>
        <pc:spChg chg="mod">
          <ac:chgData name="leslie zelaya" userId="a8101c32c69d1939" providerId="LiveId" clId="{219AB068-62A5-40AD-94A2-951B4D22C10E}" dt="2023-08-14T20:36:03.236" v="6575" actId="1076"/>
          <ac:spMkLst>
            <pc:docMk/>
            <pc:sldMk cId="2140460228" sldId="258"/>
            <ac:spMk id="2" creationId="{7CF0248B-C1D1-EAF7-EAD8-9417DFDB8996}"/>
          </ac:spMkLst>
        </pc:spChg>
      </pc:sldChg>
      <pc:sldChg chg="modSp mod">
        <pc:chgData name="leslie zelaya" userId="a8101c32c69d1939" providerId="LiveId" clId="{219AB068-62A5-40AD-94A2-951B4D22C10E}" dt="2023-08-14T20:38:19.500" v="6719" actId="20577"/>
        <pc:sldMkLst>
          <pc:docMk/>
          <pc:sldMk cId="2573520914" sldId="259"/>
        </pc:sldMkLst>
        <pc:spChg chg="mod">
          <ac:chgData name="leslie zelaya" userId="a8101c32c69d1939" providerId="LiveId" clId="{219AB068-62A5-40AD-94A2-951B4D22C10E}" dt="2023-08-14T20:38:19.500" v="6719" actId="20577"/>
          <ac:spMkLst>
            <pc:docMk/>
            <pc:sldMk cId="2573520914" sldId="259"/>
            <ac:spMk id="2" creationId="{437EF82A-2AF9-A0BD-C9ED-8231FE257CCD}"/>
          </ac:spMkLst>
        </pc:spChg>
      </pc:sldChg>
      <pc:sldChg chg="modSp mod">
        <pc:chgData name="leslie zelaya" userId="a8101c32c69d1939" providerId="LiveId" clId="{219AB068-62A5-40AD-94A2-951B4D22C10E}" dt="2023-08-14T20:40:27.421" v="6800" actId="403"/>
        <pc:sldMkLst>
          <pc:docMk/>
          <pc:sldMk cId="2474322512" sldId="260"/>
        </pc:sldMkLst>
        <pc:spChg chg="mod">
          <ac:chgData name="leslie zelaya" userId="a8101c32c69d1939" providerId="LiveId" clId="{219AB068-62A5-40AD-94A2-951B4D22C10E}" dt="2023-08-14T20:39:26.999" v="6785" actId="20577"/>
          <ac:spMkLst>
            <pc:docMk/>
            <pc:sldMk cId="2474322512" sldId="260"/>
            <ac:spMk id="2" creationId="{B6BF5A2C-FBED-F934-9A41-CB1AEA588C2C}"/>
          </ac:spMkLst>
        </pc:spChg>
        <pc:spChg chg="mod">
          <ac:chgData name="leslie zelaya" userId="a8101c32c69d1939" providerId="LiveId" clId="{219AB068-62A5-40AD-94A2-951B4D22C10E}" dt="2023-08-14T20:40:27.421" v="6800" actId="403"/>
          <ac:spMkLst>
            <pc:docMk/>
            <pc:sldMk cId="2474322512" sldId="260"/>
            <ac:spMk id="3" creationId="{5DA97FF1-5525-3DFB-3AE7-4C9AA3DCB70C}"/>
          </ac:spMkLst>
        </pc:spChg>
      </pc:sldChg>
      <pc:sldChg chg="addSp delSp modSp new mod setBg setClrOvrMap">
        <pc:chgData name="leslie zelaya" userId="a8101c32c69d1939" providerId="LiveId" clId="{219AB068-62A5-40AD-94A2-951B4D22C10E}" dt="2023-08-14T20:55:11.779" v="6854" actId="20577"/>
        <pc:sldMkLst>
          <pc:docMk/>
          <pc:sldMk cId="1572784937" sldId="261"/>
        </pc:sldMkLst>
        <pc:spChg chg="mod">
          <ac:chgData name="leslie zelaya" userId="a8101c32c69d1939" providerId="LiveId" clId="{219AB068-62A5-40AD-94A2-951B4D22C10E}" dt="2023-08-14T20:55:11.779" v="6854" actId="20577"/>
          <ac:spMkLst>
            <pc:docMk/>
            <pc:sldMk cId="1572784937" sldId="261"/>
            <ac:spMk id="2" creationId="{A4C5EADC-DD57-1F62-B72E-0BF6E0E30A42}"/>
          </ac:spMkLst>
        </pc:spChg>
        <pc:spChg chg="mod">
          <ac:chgData name="leslie zelaya" userId="a8101c32c69d1939" providerId="LiveId" clId="{219AB068-62A5-40AD-94A2-951B4D22C10E}" dt="2023-08-14T17:39:01.171" v="2919" actId="26606"/>
          <ac:spMkLst>
            <pc:docMk/>
            <pc:sldMk cId="1572784937" sldId="261"/>
            <ac:spMk id="3" creationId="{AD6167A6-77F1-CDE8-DF6D-F000635079AE}"/>
          </ac:spMkLst>
        </pc:spChg>
        <pc:spChg chg="add del">
          <ac:chgData name="leslie zelaya" userId="a8101c32c69d1939" providerId="LiveId" clId="{219AB068-62A5-40AD-94A2-951B4D22C10E}" dt="2023-08-14T17:39:01.171" v="2919" actId="26606"/>
          <ac:spMkLst>
            <pc:docMk/>
            <pc:sldMk cId="1572784937" sldId="261"/>
            <ac:spMk id="1031" creationId="{88C97474-5879-4DB5-B4F3-F0357104BC8E}"/>
          </ac:spMkLst>
        </pc:spChg>
        <pc:spChg chg="add del">
          <ac:chgData name="leslie zelaya" userId="a8101c32c69d1939" providerId="LiveId" clId="{219AB068-62A5-40AD-94A2-951B4D22C10E}" dt="2023-08-14T17:39:01.171" v="2919" actId="26606"/>
          <ac:spMkLst>
            <pc:docMk/>
            <pc:sldMk cId="1572784937" sldId="261"/>
            <ac:spMk id="1033" creationId="{9831CBB7-4817-4B54-A7F9-0AE2D0C47870}"/>
          </ac:spMkLst>
        </pc:spChg>
        <pc:spChg chg="add del">
          <ac:chgData name="leslie zelaya" userId="a8101c32c69d1939" providerId="LiveId" clId="{219AB068-62A5-40AD-94A2-951B4D22C10E}" dt="2023-08-14T17:39:01.171" v="2919" actId="26606"/>
          <ac:spMkLst>
            <pc:docMk/>
            <pc:sldMk cId="1572784937" sldId="261"/>
            <ac:spMk id="1035" creationId="{96BC321D-B05F-4857-8880-97F61B9B7858}"/>
          </ac:spMkLst>
        </pc:spChg>
        <pc:spChg chg="add">
          <ac:chgData name="leslie zelaya" userId="a8101c32c69d1939" providerId="LiveId" clId="{219AB068-62A5-40AD-94A2-951B4D22C10E}" dt="2023-08-14T17:39:01.171" v="2919" actId="26606"/>
          <ac:spMkLst>
            <pc:docMk/>
            <pc:sldMk cId="1572784937" sldId="261"/>
            <ac:spMk id="1040" creationId="{FBB53F82-F191-4EEB-AB7B-F69E634FA3E8}"/>
          </ac:spMkLst>
        </pc:spChg>
        <pc:spChg chg="add">
          <ac:chgData name="leslie zelaya" userId="a8101c32c69d1939" providerId="LiveId" clId="{219AB068-62A5-40AD-94A2-951B4D22C10E}" dt="2023-08-14T17:39:01.171" v="2919" actId="26606"/>
          <ac:spMkLst>
            <pc:docMk/>
            <pc:sldMk cId="1572784937" sldId="261"/>
            <ac:spMk id="1042" creationId="{8616AA08-3831-473D-B61B-89484A33CF65}"/>
          </ac:spMkLst>
        </pc:spChg>
        <pc:spChg chg="add">
          <ac:chgData name="leslie zelaya" userId="a8101c32c69d1939" providerId="LiveId" clId="{219AB068-62A5-40AD-94A2-951B4D22C10E}" dt="2023-08-14T17:39:01.171" v="2919" actId="26606"/>
          <ac:spMkLst>
            <pc:docMk/>
            <pc:sldMk cId="1572784937" sldId="261"/>
            <ac:spMk id="1044" creationId="{8431B918-3A1C-46BA-9430-CAD97D9DA0FC}"/>
          </ac:spMkLst>
        </pc:spChg>
        <pc:spChg chg="add">
          <ac:chgData name="leslie zelaya" userId="a8101c32c69d1939" providerId="LiveId" clId="{219AB068-62A5-40AD-94A2-951B4D22C10E}" dt="2023-08-14T17:39:01.171" v="2919" actId="26606"/>
          <ac:spMkLst>
            <pc:docMk/>
            <pc:sldMk cId="1572784937" sldId="261"/>
            <ac:spMk id="1046" creationId="{8400935A-2F82-4DC4-A4E1-E12EFB8C2738}"/>
          </ac:spMkLst>
        </pc:spChg>
        <pc:spChg chg="add">
          <ac:chgData name="leslie zelaya" userId="a8101c32c69d1939" providerId="LiveId" clId="{219AB068-62A5-40AD-94A2-951B4D22C10E}" dt="2023-08-14T17:39:01.171" v="2919" actId="26606"/>
          <ac:spMkLst>
            <pc:docMk/>
            <pc:sldMk cId="1572784937" sldId="261"/>
            <ac:spMk id="1048" creationId="{A3D5D599-1CAE-4C92-B5AE-8E51AF6D47C9}"/>
          </ac:spMkLst>
        </pc:spChg>
        <pc:picChg chg="add mod ord">
          <ac:chgData name="leslie zelaya" userId="a8101c32c69d1939" providerId="LiveId" clId="{219AB068-62A5-40AD-94A2-951B4D22C10E}" dt="2023-08-14T17:39:01.171" v="2919" actId="26606"/>
          <ac:picMkLst>
            <pc:docMk/>
            <pc:sldMk cId="1572784937" sldId="261"/>
            <ac:picMk id="1026" creationId="{B04E7DDE-053F-CCE8-D816-21C5CAD6E179}"/>
          </ac:picMkLst>
        </pc:picChg>
      </pc:sldChg>
      <pc:sldChg chg="addSp delSp modSp new mod setBg setClrOvrMap">
        <pc:chgData name="leslie zelaya" userId="a8101c32c69d1939" providerId="LiveId" clId="{219AB068-62A5-40AD-94A2-951B4D22C10E}" dt="2023-08-14T20:57:42.730" v="6883" actId="120"/>
        <pc:sldMkLst>
          <pc:docMk/>
          <pc:sldMk cId="227007229" sldId="262"/>
        </pc:sldMkLst>
        <pc:spChg chg="mod">
          <ac:chgData name="leslie zelaya" userId="a8101c32c69d1939" providerId="LiveId" clId="{219AB068-62A5-40AD-94A2-951B4D22C10E}" dt="2023-08-14T20:57:42.730" v="6883" actId="120"/>
          <ac:spMkLst>
            <pc:docMk/>
            <pc:sldMk cId="227007229" sldId="262"/>
            <ac:spMk id="2" creationId="{F3E10C0D-75C3-D02E-92D9-573F8D05C956}"/>
          </ac:spMkLst>
        </pc:spChg>
        <pc:spChg chg="mod ord">
          <ac:chgData name="leslie zelaya" userId="a8101c32c69d1939" providerId="LiveId" clId="{219AB068-62A5-40AD-94A2-951B4D22C10E}" dt="2023-08-13T21:08:55.739" v="1619" actId="26606"/>
          <ac:spMkLst>
            <pc:docMk/>
            <pc:sldMk cId="227007229" sldId="262"/>
            <ac:spMk id="3" creationId="{38622246-1A33-6959-F96D-54C069291B36}"/>
          </ac:spMkLst>
        </pc:spChg>
        <pc:spChg chg="add del">
          <ac:chgData name="leslie zelaya" userId="a8101c32c69d1939" providerId="LiveId" clId="{219AB068-62A5-40AD-94A2-951B4D22C10E}" dt="2023-08-13T21:08:55.739" v="1619" actId="26606"/>
          <ac:spMkLst>
            <pc:docMk/>
            <pc:sldMk cId="227007229" sldId="262"/>
            <ac:spMk id="2055" creationId="{1BB56EB9-078F-4952-AC1F-149C7A0AE4D5}"/>
          </ac:spMkLst>
        </pc:spChg>
        <pc:spChg chg="add del">
          <ac:chgData name="leslie zelaya" userId="a8101c32c69d1939" providerId="LiveId" clId="{219AB068-62A5-40AD-94A2-951B4D22C10E}" dt="2023-08-13T21:08:55.739" v="1619" actId="26606"/>
          <ac:spMkLst>
            <pc:docMk/>
            <pc:sldMk cId="227007229" sldId="262"/>
            <ac:spMk id="2057" creationId="{D3772EE4-ED5E-4D3A-A306-B22CF866786D}"/>
          </ac:spMkLst>
        </pc:spChg>
        <pc:spChg chg="add del">
          <ac:chgData name="leslie zelaya" userId="a8101c32c69d1939" providerId="LiveId" clId="{219AB068-62A5-40AD-94A2-951B4D22C10E}" dt="2023-08-13T21:08:55.739" v="1619" actId="26606"/>
          <ac:spMkLst>
            <pc:docMk/>
            <pc:sldMk cId="227007229" sldId="262"/>
            <ac:spMk id="2059" creationId="{10058680-D07C-4893-B2B7-91543F18AB32}"/>
          </ac:spMkLst>
        </pc:spChg>
        <pc:spChg chg="add del">
          <ac:chgData name="leslie zelaya" userId="a8101c32c69d1939" providerId="LiveId" clId="{219AB068-62A5-40AD-94A2-951B4D22C10E}" dt="2023-08-13T21:08:55.739" v="1619" actId="26606"/>
          <ac:spMkLst>
            <pc:docMk/>
            <pc:sldMk cId="227007229" sldId="262"/>
            <ac:spMk id="2061" creationId="{7B42427A-0A1F-4A55-8705-D9179F1E0CFB}"/>
          </ac:spMkLst>
        </pc:spChg>
        <pc:spChg chg="add del">
          <ac:chgData name="leslie zelaya" userId="a8101c32c69d1939" providerId="LiveId" clId="{219AB068-62A5-40AD-94A2-951B4D22C10E}" dt="2023-08-13T21:08:55.739" v="1619" actId="26606"/>
          <ac:spMkLst>
            <pc:docMk/>
            <pc:sldMk cId="227007229" sldId="262"/>
            <ac:spMk id="2063" creationId="{EE54A6FE-D8CB-48A3-900B-053D4EBD3B85}"/>
          </ac:spMkLst>
        </pc:spChg>
        <pc:spChg chg="add">
          <ac:chgData name="leslie zelaya" userId="a8101c32c69d1939" providerId="LiveId" clId="{219AB068-62A5-40AD-94A2-951B4D22C10E}" dt="2023-08-13T21:08:55.739" v="1619" actId="26606"/>
          <ac:spMkLst>
            <pc:docMk/>
            <pc:sldMk cId="227007229" sldId="262"/>
            <ac:spMk id="2068" creationId="{FBB53F82-F191-4EEB-AB7B-F69E634FA3E8}"/>
          </ac:spMkLst>
        </pc:spChg>
        <pc:spChg chg="add">
          <ac:chgData name="leslie zelaya" userId="a8101c32c69d1939" providerId="LiveId" clId="{219AB068-62A5-40AD-94A2-951B4D22C10E}" dt="2023-08-13T21:08:55.739" v="1619" actId="26606"/>
          <ac:spMkLst>
            <pc:docMk/>
            <pc:sldMk cId="227007229" sldId="262"/>
            <ac:spMk id="2070" creationId="{8616AA08-3831-473D-B61B-89484A33CF65}"/>
          </ac:spMkLst>
        </pc:spChg>
        <pc:spChg chg="add">
          <ac:chgData name="leslie zelaya" userId="a8101c32c69d1939" providerId="LiveId" clId="{219AB068-62A5-40AD-94A2-951B4D22C10E}" dt="2023-08-13T21:08:55.739" v="1619" actId="26606"/>
          <ac:spMkLst>
            <pc:docMk/>
            <pc:sldMk cId="227007229" sldId="262"/>
            <ac:spMk id="2072" creationId="{8431B918-3A1C-46BA-9430-CAD97D9DA0FC}"/>
          </ac:spMkLst>
        </pc:spChg>
        <pc:spChg chg="add">
          <ac:chgData name="leslie zelaya" userId="a8101c32c69d1939" providerId="LiveId" clId="{219AB068-62A5-40AD-94A2-951B4D22C10E}" dt="2023-08-13T21:08:55.739" v="1619" actId="26606"/>
          <ac:spMkLst>
            <pc:docMk/>
            <pc:sldMk cId="227007229" sldId="262"/>
            <ac:spMk id="2074" creationId="{8400935A-2F82-4DC4-A4E1-E12EFB8C2738}"/>
          </ac:spMkLst>
        </pc:spChg>
        <pc:spChg chg="add">
          <ac:chgData name="leslie zelaya" userId="a8101c32c69d1939" providerId="LiveId" clId="{219AB068-62A5-40AD-94A2-951B4D22C10E}" dt="2023-08-13T21:08:55.739" v="1619" actId="26606"/>
          <ac:spMkLst>
            <pc:docMk/>
            <pc:sldMk cId="227007229" sldId="262"/>
            <ac:spMk id="2076" creationId="{A3D5D599-1CAE-4C92-B5AE-8E51AF6D47C9}"/>
          </ac:spMkLst>
        </pc:spChg>
        <pc:picChg chg="add mod">
          <ac:chgData name="leslie zelaya" userId="a8101c32c69d1939" providerId="LiveId" clId="{219AB068-62A5-40AD-94A2-951B4D22C10E}" dt="2023-08-13T21:08:55.739" v="1619" actId="26606"/>
          <ac:picMkLst>
            <pc:docMk/>
            <pc:sldMk cId="227007229" sldId="262"/>
            <ac:picMk id="2050" creationId="{663BB338-2011-A80F-7A16-19B312CBCDDB}"/>
          </ac:picMkLst>
        </pc:picChg>
      </pc:sldChg>
      <pc:sldChg chg="addSp modSp new mod setBg">
        <pc:chgData name="leslie zelaya" userId="a8101c32c69d1939" providerId="LiveId" clId="{219AB068-62A5-40AD-94A2-951B4D22C10E}" dt="2023-08-14T20:57:36.471" v="6881" actId="122"/>
        <pc:sldMkLst>
          <pc:docMk/>
          <pc:sldMk cId="73609641" sldId="263"/>
        </pc:sldMkLst>
        <pc:spChg chg="mod">
          <ac:chgData name="leslie zelaya" userId="a8101c32c69d1939" providerId="LiveId" clId="{219AB068-62A5-40AD-94A2-951B4D22C10E}" dt="2023-08-14T20:57:36.471" v="6881" actId="122"/>
          <ac:spMkLst>
            <pc:docMk/>
            <pc:sldMk cId="73609641" sldId="263"/>
            <ac:spMk id="2" creationId="{469B9477-E982-1232-C0BF-C801CDDF3518}"/>
          </ac:spMkLst>
        </pc:spChg>
        <pc:spChg chg="mod ord">
          <ac:chgData name="leslie zelaya" userId="a8101c32c69d1939" providerId="LiveId" clId="{219AB068-62A5-40AD-94A2-951B4D22C10E}" dt="2023-08-14T17:42:16.617" v="2932" actId="20577"/>
          <ac:spMkLst>
            <pc:docMk/>
            <pc:sldMk cId="73609641" sldId="263"/>
            <ac:spMk id="3" creationId="{9F6A1E9D-C4AD-263A-1FBD-7714250CED17}"/>
          </ac:spMkLst>
        </pc:spChg>
        <pc:spChg chg="add">
          <ac:chgData name="leslie zelaya" userId="a8101c32c69d1939" providerId="LiveId" clId="{219AB068-62A5-40AD-94A2-951B4D22C10E}" dt="2023-08-14T17:38:45.909" v="2918" actId="26606"/>
          <ac:spMkLst>
            <pc:docMk/>
            <pc:sldMk cId="73609641" sldId="263"/>
            <ac:spMk id="9" creationId="{FBB53F82-F191-4EEB-AB7B-F69E634FA3E8}"/>
          </ac:spMkLst>
        </pc:spChg>
        <pc:spChg chg="add">
          <ac:chgData name="leslie zelaya" userId="a8101c32c69d1939" providerId="LiveId" clId="{219AB068-62A5-40AD-94A2-951B4D22C10E}" dt="2023-08-14T17:38:45.909" v="2918" actId="26606"/>
          <ac:spMkLst>
            <pc:docMk/>
            <pc:sldMk cId="73609641" sldId="263"/>
            <ac:spMk id="11" creationId="{8616AA08-3831-473D-B61B-89484A33CF65}"/>
          </ac:spMkLst>
        </pc:spChg>
        <pc:spChg chg="add">
          <ac:chgData name="leslie zelaya" userId="a8101c32c69d1939" providerId="LiveId" clId="{219AB068-62A5-40AD-94A2-951B4D22C10E}" dt="2023-08-14T17:38:45.909" v="2918" actId="26606"/>
          <ac:spMkLst>
            <pc:docMk/>
            <pc:sldMk cId="73609641" sldId="263"/>
            <ac:spMk id="13" creationId="{8431B918-3A1C-46BA-9430-CAD97D9DA0FC}"/>
          </ac:spMkLst>
        </pc:spChg>
        <pc:spChg chg="add">
          <ac:chgData name="leslie zelaya" userId="a8101c32c69d1939" providerId="LiveId" clId="{219AB068-62A5-40AD-94A2-951B4D22C10E}" dt="2023-08-14T17:38:45.909" v="2918" actId="26606"/>
          <ac:spMkLst>
            <pc:docMk/>
            <pc:sldMk cId="73609641" sldId="263"/>
            <ac:spMk id="15" creationId="{8400935A-2F82-4DC4-A4E1-E12EFB8C2738}"/>
          </ac:spMkLst>
        </pc:spChg>
        <pc:spChg chg="add">
          <ac:chgData name="leslie zelaya" userId="a8101c32c69d1939" providerId="LiveId" clId="{219AB068-62A5-40AD-94A2-951B4D22C10E}" dt="2023-08-14T17:38:45.909" v="2918" actId="26606"/>
          <ac:spMkLst>
            <pc:docMk/>
            <pc:sldMk cId="73609641" sldId="263"/>
            <ac:spMk id="17" creationId="{A3D5D599-1CAE-4C92-B5AE-8E51AF6D47C9}"/>
          </ac:spMkLst>
        </pc:spChg>
        <pc:picChg chg="add mod">
          <ac:chgData name="leslie zelaya" userId="a8101c32c69d1939" providerId="LiveId" clId="{219AB068-62A5-40AD-94A2-951B4D22C10E}" dt="2023-08-14T17:38:45.909" v="2918" actId="26606"/>
          <ac:picMkLst>
            <pc:docMk/>
            <pc:sldMk cId="73609641" sldId="263"/>
            <ac:picMk id="4" creationId="{2E24CFCC-B9D4-16F6-555E-B10B15A82ADA}"/>
          </ac:picMkLst>
        </pc:picChg>
      </pc:sldChg>
      <pc:sldChg chg="addSp modSp new mod setBg setClrOvrMap">
        <pc:chgData name="leslie zelaya" userId="a8101c32c69d1939" providerId="LiveId" clId="{219AB068-62A5-40AD-94A2-951B4D22C10E}" dt="2023-08-14T20:57:29.728" v="6880" actId="122"/>
        <pc:sldMkLst>
          <pc:docMk/>
          <pc:sldMk cId="1759135489" sldId="264"/>
        </pc:sldMkLst>
        <pc:spChg chg="mod">
          <ac:chgData name="leslie zelaya" userId="a8101c32c69d1939" providerId="LiveId" clId="{219AB068-62A5-40AD-94A2-951B4D22C10E}" dt="2023-08-14T20:57:29.728" v="6880" actId="122"/>
          <ac:spMkLst>
            <pc:docMk/>
            <pc:sldMk cId="1759135489" sldId="264"/>
            <ac:spMk id="2" creationId="{5D5DADC9-55AE-6164-28F5-1BF48F008446}"/>
          </ac:spMkLst>
        </pc:spChg>
        <pc:spChg chg="mod">
          <ac:chgData name="leslie zelaya" userId="a8101c32c69d1939" providerId="LiveId" clId="{219AB068-62A5-40AD-94A2-951B4D22C10E}" dt="2023-08-14T17:56:45.356" v="3869" actId="113"/>
          <ac:spMkLst>
            <pc:docMk/>
            <pc:sldMk cId="1759135489" sldId="264"/>
            <ac:spMk id="3" creationId="{F0A2153A-6BAB-87C9-7026-4A19FD09D500}"/>
          </ac:spMkLst>
        </pc:spChg>
        <pc:spChg chg="add">
          <ac:chgData name="leslie zelaya" userId="a8101c32c69d1939" providerId="LiveId" clId="{219AB068-62A5-40AD-94A2-951B4D22C10E}" dt="2023-08-14T17:56:25.330" v="3866" actId="26606"/>
          <ac:spMkLst>
            <pc:docMk/>
            <pc:sldMk cId="1759135489" sldId="264"/>
            <ac:spMk id="1031" creationId="{88C97474-5879-4DB5-B4F3-F0357104BC8E}"/>
          </ac:spMkLst>
        </pc:spChg>
        <pc:spChg chg="add">
          <ac:chgData name="leslie zelaya" userId="a8101c32c69d1939" providerId="LiveId" clId="{219AB068-62A5-40AD-94A2-951B4D22C10E}" dt="2023-08-14T17:56:25.330" v="3866" actId="26606"/>
          <ac:spMkLst>
            <pc:docMk/>
            <pc:sldMk cId="1759135489" sldId="264"/>
            <ac:spMk id="1033" creationId="{9831CBB7-4817-4B54-A7F9-0AE2D0C47870}"/>
          </ac:spMkLst>
        </pc:spChg>
        <pc:spChg chg="add">
          <ac:chgData name="leslie zelaya" userId="a8101c32c69d1939" providerId="LiveId" clId="{219AB068-62A5-40AD-94A2-951B4D22C10E}" dt="2023-08-14T17:56:25.330" v="3866" actId="26606"/>
          <ac:spMkLst>
            <pc:docMk/>
            <pc:sldMk cId="1759135489" sldId="264"/>
            <ac:spMk id="1035" creationId="{96BC321D-B05F-4857-8880-97F61B9B7858}"/>
          </ac:spMkLst>
        </pc:spChg>
        <pc:picChg chg="add mod ord">
          <ac:chgData name="leslie zelaya" userId="a8101c32c69d1939" providerId="LiveId" clId="{219AB068-62A5-40AD-94A2-951B4D22C10E}" dt="2023-08-14T17:56:25.330" v="3866" actId="26606"/>
          <ac:picMkLst>
            <pc:docMk/>
            <pc:sldMk cId="1759135489" sldId="264"/>
            <ac:picMk id="1026" creationId="{14A31D33-C8DB-F8BB-40D6-2AA33DA6702C}"/>
          </ac:picMkLst>
        </pc:picChg>
      </pc:sldChg>
      <pc:sldChg chg="addSp delSp modSp new mod setBg setClrOvrMap">
        <pc:chgData name="leslie zelaya" userId="a8101c32c69d1939" providerId="LiveId" clId="{219AB068-62A5-40AD-94A2-951B4D22C10E}" dt="2023-08-14T21:01:08.305" v="6961" actId="27107"/>
        <pc:sldMkLst>
          <pc:docMk/>
          <pc:sldMk cId="21897743" sldId="265"/>
        </pc:sldMkLst>
        <pc:spChg chg="mod">
          <ac:chgData name="leslie zelaya" userId="a8101c32c69d1939" providerId="LiveId" clId="{219AB068-62A5-40AD-94A2-951B4D22C10E}" dt="2023-08-14T21:00:09.705" v="6942" actId="20577"/>
          <ac:spMkLst>
            <pc:docMk/>
            <pc:sldMk cId="21897743" sldId="265"/>
            <ac:spMk id="2" creationId="{982A91E7-045D-75E6-A67A-3024C14C0D0C}"/>
          </ac:spMkLst>
        </pc:spChg>
        <pc:spChg chg="add del mod ord">
          <ac:chgData name="leslie zelaya" userId="a8101c32c69d1939" providerId="LiveId" clId="{219AB068-62A5-40AD-94A2-951B4D22C10E}" dt="2023-08-14T21:01:08.305" v="6961" actId="27107"/>
          <ac:spMkLst>
            <pc:docMk/>
            <pc:sldMk cId="21897743" sldId="265"/>
            <ac:spMk id="3" creationId="{91EC4944-66DF-FBDB-0F97-DE8ECE5081A3}"/>
          </ac:spMkLst>
        </pc:spChg>
        <pc:spChg chg="add del mod">
          <ac:chgData name="leslie zelaya" userId="a8101c32c69d1939" providerId="LiveId" clId="{219AB068-62A5-40AD-94A2-951B4D22C10E}" dt="2023-08-14T19:01:36.454" v="4724" actId="478"/>
          <ac:spMkLst>
            <pc:docMk/>
            <pc:sldMk cId="21897743" sldId="265"/>
            <ac:spMk id="4" creationId="{F5115C87-7B55-2047-77FE-40217070F961}"/>
          </ac:spMkLst>
        </pc:spChg>
        <pc:spChg chg="add del">
          <ac:chgData name="leslie zelaya" userId="a8101c32c69d1939" providerId="LiveId" clId="{219AB068-62A5-40AD-94A2-951B4D22C10E}" dt="2023-08-14T19:01:54.799" v="4729" actId="26606"/>
          <ac:spMkLst>
            <pc:docMk/>
            <pc:sldMk cId="21897743" sldId="265"/>
            <ac:spMk id="2054" creationId="{88C97474-5879-4DB5-B4F3-F0357104BC8E}"/>
          </ac:spMkLst>
        </pc:spChg>
        <pc:spChg chg="add del">
          <ac:chgData name="leslie zelaya" userId="a8101c32c69d1939" providerId="LiveId" clId="{219AB068-62A5-40AD-94A2-951B4D22C10E}" dt="2023-08-14T19:00:26.497" v="4721" actId="26606"/>
          <ac:spMkLst>
            <pc:docMk/>
            <pc:sldMk cId="21897743" sldId="265"/>
            <ac:spMk id="2055" creationId="{1BB56EB9-078F-4952-AC1F-149C7A0AE4D5}"/>
          </ac:spMkLst>
        </pc:spChg>
        <pc:spChg chg="add del">
          <ac:chgData name="leslie zelaya" userId="a8101c32c69d1939" providerId="LiveId" clId="{219AB068-62A5-40AD-94A2-951B4D22C10E}" dt="2023-08-14T19:01:54.799" v="4729" actId="26606"/>
          <ac:spMkLst>
            <pc:docMk/>
            <pc:sldMk cId="21897743" sldId="265"/>
            <ac:spMk id="2056" creationId="{9831CBB7-4817-4B54-A7F9-0AE2D0C47870}"/>
          </ac:spMkLst>
        </pc:spChg>
        <pc:spChg chg="add del">
          <ac:chgData name="leslie zelaya" userId="a8101c32c69d1939" providerId="LiveId" clId="{219AB068-62A5-40AD-94A2-951B4D22C10E}" dt="2023-08-14T19:00:26.497" v="4721" actId="26606"/>
          <ac:spMkLst>
            <pc:docMk/>
            <pc:sldMk cId="21897743" sldId="265"/>
            <ac:spMk id="2057" creationId="{D3772EE4-ED5E-4D3A-A306-B22CF866786D}"/>
          </ac:spMkLst>
        </pc:spChg>
        <pc:spChg chg="add del">
          <ac:chgData name="leslie zelaya" userId="a8101c32c69d1939" providerId="LiveId" clId="{219AB068-62A5-40AD-94A2-951B4D22C10E}" dt="2023-08-14T19:01:54.799" v="4729" actId="26606"/>
          <ac:spMkLst>
            <pc:docMk/>
            <pc:sldMk cId="21897743" sldId="265"/>
            <ac:spMk id="2058" creationId="{96BC321D-B05F-4857-8880-97F61B9B7858}"/>
          </ac:spMkLst>
        </pc:spChg>
        <pc:spChg chg="add del">
          <ac:chgData name="leslie zelaya" userId="a8101c32c69d1939" providerId="LiveId" clId="{219AB068-62A5-40AD-94A2-951B4D22C10E}" dt="2023-08-14T19:00:26.497" v="4721" actId="26606"/>
          <ac:spMkLst>
            <pc:docMk/>
            <pc:sldMk cId="21897743" sldId="265"/>
            <ac:spMk id="2059" creationId="{10058680-D07C-4893-B2B7-91543F18AB32}"/>
          </ac:spMkLst>
        </pc:spChg>
        <pc:spChg chg="add">
          <ac:chgData name="leslie zelaya" userId="a8101c32c69d1939" providerId="LiveId" clId="{219AB068-62A5-40AD-94A2-951B4D22C10E}" dt="2023-08-14T19:01:54.805" v="4730" actId="26606"/>
          <ac:spMkLst>
            <pc:docMk/>
            <pc:sldMk cId="21897743" sldId="265"/>
            <ac:spMk id="2060" creationId="{7A4CA679-3546-4E14-8FB8-F57168C37635}"/>
          </ac:spMkLst>
        </pc:spChg>
        <pc:spChg chg="add del">
          <ac:chgData name="leslie zelaya" userId="a8101c32c69d1939" providerId="LiveId" clId="{219AB068-62A5-40AD-94A2-951B4D22C10E}" dt="2023-08-14T19:00:26.497" v="4721" actId="26606"/>
          <ac:spMkLst>
            <pc:docMk/>
            <pc:sldMk cId="21897743" sldId="265"/>
            <ac:spMk id="2061" creationId="{7B42427A-0A1F-4A55-8705-D9179F1E0CFB}"/>
          </ac:spMkLst>
        </pc:spChg>
        <pc:spChg chg="add">
          <ac:chgData name="leslie zelaya" userId="a8101c32c69d1939" providerId="LiveId" clId="{219AB068-62A5-40AD-94A2-951B4D22C10E}" dt="2023-08-14T19:01:54.805" v="4730" actId="26606"/>
          <ac:spMkLst>
            <pc:docMk/>
            <pc:sldMk cId="21897743" sldId="265"/>
            <ac:spMk id="2062" creationId="{44D16E90-7C64-4C04-A50A-B866A1A92B4E}"/>
          </ac:spMkLst>
        </pc:spChg>
        <pc:spChg chg="add del">
          <ac:chgData name="leslie zelaya" userId="a8101c32c69d1939" providerId="LiveId" clId="{219AB068-62A5-40AD-94A2-951B4D22C10E}" dt="2023-08-14T19:00:26.497" v="4721" actId="26606"/>
          <ac:spMkLst>
            <pc:docMk/>
            <pc:sldMk cId="21897743" sldId="265"/>
            <ac:spMk id="2063" creationId="{EE54A6FE-D8CB-48A3-900B-053D4EBD3B85}"/>
          </ac:spMkLst>
        </pc:spChg>
        <pc:spChg chg="add">
          <ac:chgData name="leslie zelaya" userId="a8101c32c69d1939" providerId="LiveId" clId="{219AB068-62A5-40AD-94A2-951B4D22C10E}" dt="2023-08-14T19:01:54.805" v="4730" actId="26606"/>
          <ac:spMkLst>
            <pc:docMk/>
            <pc:sldMk cId="21897743" sldId="265"/>
            <ac:spMk id="2064" creationId="{DBE4DD59-5AA2-46C6-B6A8-9B4C62D19877}"/>
          </ac:spMkLst>
        </pc:spChg>
        <pc:spChg chg="add del">
          <ac:chgData name="leslie zelaya" userId="a8101c32c69d1939" providerId="LiveId" clId="{219AB068-62A5-40AD-94A2-951B4D22C10E}" dt="2023-08-14T19:01:37.274" v="4725" actId="26606"/>
          <ac:spMkLst>
            <pc:docMk/>
            <pc:sldMk cId="21897743" sldId="265"/>
            <ac:spMk id="2065" creationId="{88C97474-5879-4DB5-B4F3-F0357104BC8E}"/>
          </ac:spMkLst>
        </pc:spChg>
        <pc:spChg chg="add del">
          <ac:chgData name="leslie zelaya" userId="a8101c32c69d1939" providerId="LiveId" clId="{219AB068-62A5-40AD-94A2-951B4D22C10E}" dt="2023-08-14T19:01:37.274" v="4725" actId="26606"/>
          <ac:spMkLst>
            <pc:docMk/>
            <pc:sldMk cId="21897743" sldId="265"/>
            <ac:spMk id="2066" creationId="{9831CBB7-4817-4B54-A7F9-0AE2D0C47870}"/>
          </ac:spMkLst>
        </pc:spChg>
        <pc:spChg chg="add del">
          <ac:chgData name="leslie zelaya" userId="a8101c32c69d1939" providerId="LiveId" clId="{219AB068-62A5-40AD-94A2-951B4D22C10E}" dt="2023-08-14T19:01:37.274" v="4725" actId="26606"/>
          <ac:spMkLst>
            <pc:docMk/>
            <pc:sldMk cId="21897743" sldId="265"/>
            <ac:spMk id="2067" creationId="{96BC321D-B05F-4857-8880-97F61B9B7858}"/>
          </ac:spMkLst>
        </pc:spChg>
        <pc:spChg chg="add">
          <ac:chgData name="leslie zelaya" userId="a8101c32c69d1939" providerId="LiveId" clId="{219AB068-62A5-40AD-94A2-951B4D22C10E}" dt="2023-08-14T19:01:54.805" v="4730" actId="26606"/>
          <ac:spMkLst>
            <pc:docMk/>
            <pc:sldMk cId="21897743" sldId="265"/>
            <ac:spMk id="2068" creationId="{160CE81C-67DC-489E-BFFB-877C80B854DB}"/>
          </ac:spMkLst>
        </pc:spChg>
        <pc:picChg chg="add del mod ord">
          <ac:chgData name="leslie zelaya" userId="a8101c32c69d1939" providerId="LiveId" clId="{219AB068-62A5-40AD-94A2-951B4D22C10E}" dt="2023-08-14T19:01:41.478" v="4726" actId="478"/>
          <ac:picMkLst>
            <pc:docMk/>
            <pc:sldMk cId="21897743" sldId="265"/>
            <ac:picMk id="2050" creationId="{6AE34830-107C-9470-FAE1-50CF62B2D112}"/>
          </ac:picMkLst>
        </pc:picChg>
        <pc:picChg chg="add mod ord">
          <ac:chgData name="leslie zelaya" userId="a8101c32c69d1939" providerId="LiveId" clId="{219AB068-62A5-40AD-94A2-951B4D22C10E}" dt="2023-08-14T19:01:54.805" v="4730" actId="26606"/>
          <ac:picMkLst>
            <pc:docMk/>
            <pc:sldMk cId="21897743" sldId="265"/>
            <ac:picMk id="2052" creationId="{B8C7075F-29CE-C472-18F3-DBDCDE9A267F}"/>
          </ac:picMkLst>
        </pc:picChg>
      </pc:sldChg>
      <pc:sldChg chg="addSp modSp new mod setBg">
        <pc:chgData name="leslie zelaya" userId="a8101c32c69d1939" providerId="LiveId" clId="{219AB068-62A5-40AD-94A2-951B4D22C10E}" dt="2023-08-14T19:38:41.076" v="5329" actId="26606"/>
        <pc:sldMkLst>
          <pc:docMk/>
          <pc:sldMk cId="527248522" sldId="266"/>
        </pc:sldMkLst>
        <pc:spChg chg="mod">
          <ac:chgData name="leslie zelaya" userId="a8101c32c69d1939" providerId="LiveId" clId="{219AB068-62A5-40AD-94A2-951B4D22C10E}" dt="2023-08-14T19:38:41.076" v="5329" actId="26606"/>
          <ac:spMkLst>
            <pc:docMk/>
            <pc:sldMk cId="527248522" sldId="266"/>
            <ac:spMk id="2" creationId="{3440B925-260A-56A1-0E03-60B5E7442DFA}"/>
          </ac:spMkLst>
        </pc:spChg>
        <pc:spChg chg="mod">
          <ac:chgData name="leslie zelaya" userId="a8101c32c69d1939" providerId="LiveId" clId="{219AB068-62A5-40AD-94A2-951B4D22C10E}" dt="2023-08-14T19:38:41.076" v="5329" actId="26606"/>
          <ac:spMkLst>
            <pc:docMk/>
            <pc:sldMk cId="527248522" sldId="266"/>
            <ac:spMk id="3" creationId="{FC3DAEBB-7181-F35A-B117-5BA93FD0FCD9}"/>
          </ac:spMkLst>
        </pc:spChg>
        <pc:spChg chg="add">
          <ac:chgData name="leslie zelaya" userId="a8101c32c69d1939" providerId="LiveId" clId="{219AB068-62A5-40AD-94A2-951B4D22C10E}" dt="2023-08-14T19:38:41.076" v="5329" actId="26606"/>
          <ac:spMkLst>
            <pc:docMk/>
            <pc:sldMk cId="527248522" sldId="266"/>
            <ac:spMk id="9" creationId="{504BED40-EAF7-4E55-AFF7-2CD840EBD3AA}"/>
          </ac:spMkLst>
        </pc:spChg>
        <pc:spChg chg="add">
          <ac:chgData name="leslie zelaya" userId="a8101c32c69d1939" providerId="LiveId" clId="{219AB068-62A5-40AD-94A2-951B4D22C10E}" dt="2023-08-14T19:38:41.076" v="5329" actId="26606"/>
          <ac:spMkLst>
            <pc:docMk/>
            <pc:sldMk cId="527248522" sldId="266"/>
            <ac:spMk id="11" creationId="{F367CCF1-BB1E-41CF-8499-94A870C33EFA}"/>
          </ac:spMkLst>
        </pc:spChg>
        <pc:picChg chg="add">
          <ac:chgData name="leslie zelaya" userId="a8101c32c69d1939" providerId="LiveId" clId="{219AB068-62A5-40AD-94A2-951B4D22C10E}" dt="2023-08-14T19:38:41.076" v="5329" actId="26606"/>
          <ac:picMkLst>
            <pc:docMk/>
            <pc:sldMk cId="527248522" sldId="266"/>
            <ac:picMk id="5" creationId="{AADF5724-925F-048B-AE82-37A0CFC2684A}"/>
          </ac:picMkLst>
        </pc:picChg>
      </pc:sldChg>
      <pc:sldChg chg="addSp modSp new mod setBg setClrOvrMap">
        <pc:chgData name="leslie zelaya" userId="a8101c32c69d1939" providerId="LiveId" clId="{219AB068-62A5-40AD-94A2-951B4D22C10E}" dt="2023-08-14T21:01:35.098" v="6966" actId="20577"/>
        <pc:sldMkLst>
          <pc:docMk/>
          <pc:sldMk cId="1762384212" sldId="267"/>
        </pc:sldMkLst>
        <pc:spChg chg="mod">
          <ac:chgData name="leslie zelaya" userId="a8101c32c69d1939" providerId="LiveId" clId="{219AB068-62A5-40AD-94A2-951B4D22C10E}" dt="2023-08-14T19:52:53.067" v="5861" actId="26606"/>
          <ac:spMkLst>
            <pc:docMk/>
            <pc:sldMk cId="1762384212" sldId="267"/>
            <ac:spMk id="2" creationId="{103B1A7F-55D1-976F-52F5-90ABCE9A9E69}"/>
          </ac:spMkLst>
        </pc:spChg>
        <pc:spChg chg="mod">
          <ac:chgData name="leslie zelaya" userId="a8101c32c69d1939" providerId="LiveId" clId="{219AB068-62A5-40AD-94A2-951B4D22C10E}" dt="2023-08-14T21:01:35.098" v="6966" actId="20577"/>
          <ac:spMkLst>
            <pc:docMk/>
            <pc:sldMk cId="1762384212" sldId="267"/>
            <ac:spMk id="3" creationId="{A21644FF-1079-40E5-AD13-437D96943A88}"/>
          </ac:spMkLst>
        </pc:spChg>
        <pc:spChg chg="add">
          <ac:chgData name="leslie zelaya" userId="a8101c32c69d1939" providerId="LiveId" clId="{219AB068-62A5-40AD-94A2-951B4D22C10E}" dt="2023-08-14T19:52:53.067" v="5861" actId="26606"/>
          <ac:spMkLst>
            <pc:docMk/>
            <pc:sldMk cId="1762384212" sldId="267"/>
            <ac:spMk id="8" creationId="{9B6B47BF-F3D0-4678-9B20-DA45E1BCAD6C}"/>
          </ac:spMkLst>
        </pc:spChg>
        <pc:spChg chg="add">
          <ac:chgData name="leslie zelaya" userId="a8101c32c69d1939" providerId="LiveId" clId="{219AB068-62A5-40AD-94A2-951B4D22C10E}" dt="2023-08-14T19:52:53.067" v="5861" actId="26606"/>
          <ac:spMkLst>
            <pc:docMk/>
            <pc:sldMk cId="1762384212" sldId="267"/>
            <ac:spMk id="10" creationId="{19334917-3673-4EF2-BA7C-CC83AEEEAE37}"/>
          </ac:spMkLst>
        </pc:spChg>
        <pc:spChg chg="add">
          <ac:chgData name="leslie zelaya" userId="a8101c32c69d1939" providerId="LiveId" clId="{219AB068-62A5-40AD-94A2-951B4D22C10E}" dt="2023-08-14T19:52:53.067" v="5861" actId="26606"/>
          <ac:spMkLst>
            <pc:docMk/>
            <pc:sldMk cId="1762384212" sldId="267"/>
            <ac:spMk id="12" creationId="{E1589AE1-C0FC-4B66-9C0D-9EB92F40F440}"/>
          </ac:spMkLst>
        </pc:spChg>
      </pc:sldChg>
      <pc:sldChg chg="modSp new del mod">
        <pc:chgData name="leslie zelaya" userId="a8101c32c69d1939" providerId="LiveId" clId="{219AB068-62A5-40AD-94A2-951B4D22C10E}" dt="2023-08-14T19:53:56.637" v="5892" actId="2696"/>
        <pc:sldMkLst>
          <pc:docMk/>
          <pc:sldMk cId="1712864480" sldId="268"/>
        </pc:sldMkLst>
        <pc:spChg chg="mod">
          <ac:chgData name="leslie zelaya" userId="a8101c32c69d1939" providerId="LiveId" clId="{219AB068-62A5-40AD-94A2-951B4D22C10E}" dt="2023-08-14T19:53:51.523" v="5891" actId="5793"/>
          <ac:spMkLst>
            <pc:docMk/>
            <pc:sldMk cId="1712864480" sldId="268"/>
            <ac:spMk id="2" creationId="{DFF98430-48DF-D7FC-BF72-D084EEF057B9}"/>
          </ac:spMkLst>
        </pc:spChg>
      </pc:sldChg>
      <pc:sldChg chg="addSp delSp modSp new mod setBg setClrOvrMap">
        <pc:chgData name="leslie zelaya" userId="a8101c32c69d1939" providerId="LiveId" clId="{219AB068-62A5-40AD-94A2-951B4D22C10E}" dt="2023-08-14T20:26:08.432" v="6248" actId="20577"/>
        <pc:sldMkLst>
          <pc:docMk/>
          <pc:sldMk cId="3636287652" sldId="268"/>
        </pc:sldMkLst>
        <pc:spChg chg="mod">
          <ac:chgData name="leslie zelaya" userId="a8101c32c69d1939" providerId="LiveId" clId="{219AB068-62A5-40AD-94A2-951B4D22C10E}" dt="2023-08-14T20:18:11.797" v="5945" actId="20577"/>
          <ac:spMkLst>
            <pc:docMk/>
            <pc:sldMk cId="3636287652" sldId="268"/>
            <ac:spMk id="2" creationId="{9BDB76C8-B1AF-F3C1-ED68-21845B9BADA4}"/>
          </ac:spMkLst>
        </pc:spChg>
        <pc:spChg chg="del">
          <ac:chgData name="leslie zelaya" userId="a8101c32c69d1939" providerId="LiveId" clId="{219AB068-62A5-40AD-94A2-951B4D22C10E}" dt="2023-08-14T19:56:03.475" v="5894" actId="22"/>
          <ac:spMkLst>
            <pc:docMk/>
            <pc:sldMk cId="3636287652" sldId="268"/>
            <ac:spMk id="3" creationId="{938CD902-5116-8FF8-DF24-F1DBD2C2F149}"/>
          </ac:spMkLst>
        </pc:spChg>
        <pc:spChg chg="add del">
          <ac:chgData name="leslie zelaya" userId="a8101c32c69d1939" providerId="LiveId" clId="{219AB068-62A5-40AD-94A2-951B4D22C10E}" dt="2023-08-14T19:56:18.845" v="5896" actId="26606"/>
          <ac:spMkLst>
            <pc:docMk/>
            <pc:sldMk cId="3636287652" sldId="268"/>
            <ac:spMk id="9" creationId="{C96818E7-7550-6F30-173F-884708703F2E}"/>
          </ac:spMkLst>
        </pc:spChg>
        <pc:spChg chg="add del">
          <ac:chgData name="leslie zelaya" userId="a8101c32c69d1939" providerId="LiveId" clId="{219AB068-62A5-40AD-94A2-951B4D22C10E}" dt="2023-08-14T19:56:18.845" v="5896" actId="26606"/>
          <ac:spMkLst>
            <pc:docMk/>
            <pc:sldMk cId="3636287652" sldId="268"/>
            <ac:spMk id="12" creationId="{7A4CA679-3546-4E14-8FB8-F57168C37635}"/>
          </ac:spMkLst>
        </pc:spChg>
        <pc:spChg chg="add del">
          <ac:chgData name="leslie zelaya" userId="a8101c32c69d1939" providerId="LiveId" clId="{219AB068-62A5-40AD-94A2-951B4D22C10E}" dt="2023-08-14T19:56:18.845" v="5896" actId="26606"/>
          <ac:spMkLst>
            <pc:docMk/>
            <pc:sldMk cId="3636287652" sldId="268"/>
            <ac:spMk id="14" creationId="{44D16E90-7C64-4C04-A50A-B866A1A92B4E}"/>
          </ac:spMkLst>
        </pc:spChg>
        <pc:spChg chg="add del">
          <ac:chgData name="leslie zelaya" userId="a8101c32c69d1939" providerId="LiveId" clId="{219AB068-62A5-40AD-94A2-951B4D22C10E}" dt="2023-08-14T19:56:18.845" v="5896" actId="26606"/>
          <ac:spMkLst>
            <pc:docMk/>
            <pc:sldMk cId="3636287652" sldId="268"/>
            <ac:spMk id="16" creationId="{DBE4DD59-5AA2-46C6-B6A8-9B4C62D19877}"/>
          </ac:spMkLst>
        </pc:spChg>
        <pc:spChg chg="add del">
          <ac:chgData name="leslie zelaya" userId="a8101c32c69d1939" providerId="LiveId" clId="{219AB068-62A5-40AD-94A2-951B4D22C10E}" dt="2023-08-14T19:56:18.845" v="5896" actId="26606"/>
          <ac:spMkLst>
            <pc:docMk/>
            <pc:sldMk cId="3636287652" sldId="268"/>
            <ac:spMk id="18" creationId="{160CE81C-67DC-489E-BFFB-877C80B854DB}"/>
          </ac:spMkLst>
        </pc:spChg>
        <pc:spChg chg="add">
          <ac:chgData name="leslie zelaya" userId="a8101c32c69d1939" providerId="LiveId" clId="{219AB068-62A5-40AD-94A2-951B4D22C10E}" dt="2023-08-14T19:56:18.853" v="5897" actId="26606"/>
          <ac:spMkLst>
            <pc:docMk/>
            <pc:sldMk cId="3636287652" sldId="268"/>
            <ac:spMk id="20" creationId="{EE54A6FE-D8CB-48A3-900B-053D4EBD3B85}"/>
          </ac:spMkLst>
        </pc:spChg>
        <pc:spChg chg="add">
          <ac:chgData name="leslie zelaya" userId="a8101c32c69d1939" providerId="LiveId" clId="{219AB068-62A5-40AD-94A2-951B4D22C10E}" dt="2023-08-14T19:56:18.853" v="5897" actId="26606"/>
          <ac:spMkLst>
            <pc:docMk/>
            <pc:sldMk cId="3636287652" sldId="268"/>
            <ac:spMk id="21" creationId="{1BB56EB9-078F-4952-AC1F-149C7A0AE4D5}"/>
          </ac:spMkLst>
        </pc:spChg>
        <pc:spChg chg="add">
          <ac:chgData name="leslie zelaya" userId="a8101c32c69d1939" providerId="LiveId" clId="{219AB068-62A5-40AD-94A2-951B4D22C10E}" dt="2023-08-14T19:56:18.853" v="5897" actId="26606"/>
          <ac:spMkLst>
            <pc:docMk/>
            <pc:sldMk cId="3636287652" sldId="268"/>
            <ac:spMk id="22" creationId="{D3772EE4-ED5E-4D3A-A306-B22CF866786D}"/>
          </ac:spMkLst>
        </pc:spChg>
        <pc:spChg chg="add">
          <ac:chgData name="leslie zelaya" userId="a8101c32c69d1939" providerId="LiveId" clId="{219AB068-62A5-40AD-94A2-951B4D22C10E}" dt="2023-08-14T19:56:18.853" v="5897" actId="26606"/>
          <ac:spMkLst>
            <pc:docMk/>
            <pc:sldMk cId="3636287652" sldId="268"/>
            <ac:spMk id="23" creationId="{10058680-D07C-4893-B2B7-91543F18AB32}"/>
          </ac:spMkLst>
        </pc:spChg>
        <pc:spChg chg="add">
          <ac:chgData name="leslie zelaya" userId="a8101c32c69d1939" providerId="LiveId" clId="{219AB068-62A5-40AD-94A2-951B4D22C10E}" dt="2023-08-14T19:56:18.853" v="5897" actId="26606"/>
          <ac:spMkLst>
            <pc:docMk/>
            <pc:sldMk cId="3636287652" sldId="268"/>
            <ac:spMk id="24" creationId="{7B42427A-0A1F-4A55-8705-D9179F1E0CFB}"/>
          </ac:spMkLst>
        </pc:spChg>
        <pc:spChg chg="add mod">
          <ac:chgData name="leslie zelaya" userId="a8101c32c69d1939" providerId="LiveId" clId="{219AB068-62A5-40AD-94A2-951B4D22C10E}" dt="2023-08-14T20:26:08.432" v="6248" actId="20577"/>
          <ac:spMkLst>
            <pc:docMk/>
            <pc:sldMk cId="3636287652" sldId="268"/>
            <ac:spMk id="25" creationId="{2E840ADC-F238-2D00-821E-576C91A37FAE}"/>
          </ac:spMkLst>
        </pc:spChg>
        <pc:picChg chg="add mod ord">
          <ac:chgData name="leslie zelaya" userId="a8101c32c69d1939" providerId="LiveId" clId="{219AB068-62A5-40AD-94A2-951B4D22C10E}" dt="2023-08-14T19:56:18.853" v="5897" actId="26606"/>
          <ac:picMkLst>
            <pc:docMk/>
            <pc:sldMk cId="3636287652" sldId="268"/>
            <ac:picMk id="5" creationId="{44A55D09-6728-367A-4A8E-B14551590CAC}"/>
          </ac:picMkLst>
        </pc:picChg>
      </pc:sldChg>
      <pc:sldChg chg="addSp delSp modSp new mod setBg setClrOvrMap">
        <pc:chgData name="leslie zelaya" userId="a8101c32c69d1939" providerId="LiveId" clId="{219AB068-62A5-40AD-94A2-951B4D22C10E}" dt="2023-08-14T20:30:47.890" v="6403" actId="26606"/>
        <pc:sldMkLst>
          <pc:docMk/>
          <pc:sldMk cId="508242408" sldId="269"/>
        </pc:sldMkLst>
        <pc:spChg chg="mod">
          <ac:chgData name="leslie zelaya" userId="a8101c32c69d1939" providerId="LiveId" clId="{219AB068-62A5-40AD-94A2-951B4D22C10E}" dt="2023-08-14T20:30:47.890" v="6403" actId="26606"/>
          <ac:spMkLst>
            <pc:docMk/>
            <pc:sldMk cId="508242408" sldId="269"/>
            <ac:spMk id="2" creationId="{3A26336D-D1CA-6E00-AFA2-101AAFC8C0BA}"/>
          </ac:spMkLst>
        </pc:spChg>
        <pc:spChg chg="add del">
          <ac:chgData name="leslie zelaya" userId="a8101c32c69d1939" providerId="LiveId" clId="{219AB068-62A5-40AD-94A2-951B4D22C10E}" dt="2023-08-14T20:30:47.890" v="6403" actId="26606"/>
          <ac:spMkLst>
            <pc:docMk/>
            <pc:sldMk cId="508242408" sldId="269"/>
            <ac:spMk id="3" creationId="{6FC5E872-4D89-1D1B-BBF6-F9F863DEB52B}"/>
          </ac:spMkLst>
        </pc:spChg>
        <pc:spChg chg="add del">
          <ac:chgData name="leslie zelaya" userId="a8101c32c69d1939" providerId="LiveId" clId="{219AB068-62A5-40AD-94A2-951B4D22C10E}" dt="2023-08-14T20:30:28.269" v="6398" actId="26606"/>
          <ac:spMkLst>
            <pc:docMk/>
            <pc:sldMk cId="508242408" sldId="269"/>
            <ac:spMk id="8" creationId="{DCF4EB5C-ED25-4675-8255-2F5B12CFFCF0}"/>
          </ac:spMkLst>
        </pc:spChg>
        <pc:spChg chg="add del">
          <ac:chgData name="leslie zelaya" userId="a8101c32c69d1939" providerId="LiveId" clId="{219AB068-62A5-40AD-94A2-951B4D22C10E}" dt="2023-08-14T20:30:28.269" v="6398" actId="26606"/>
          <ac:spMkLst>
            <pc:docMk/>
            <pc:sldMk cId="508242408" sldId="269"/>
            <ac:spMk id="10" creationId="{9514EC6E-A557-42A2-BCDC-3ABFFC5E564D}"/>
          </ac:spMkLst>
        </pc:spChg>
        <pc:spChg chg="add del">
          <ac:chgData name="leslie zelaya" userId="a8101c32c69d1939" providerId="LiveId" clId="{219AB068-62A5-40AD-94A2-951B4D22C10E}" dt="2023-08-14T20:30:28.269" v="6398" actId="26606"/>
          <ac:spMkLst>
            <pc:docMk/>
            <pc:sldMk cId="508242408" sldId="269"/>
            <ac:spMk id="12" creationId="{905482C9-EB42-4BFE-95BF-7FD661F07657}"/>
          </ac:spMkLst>
        </pc:spChg>
        <pc:spChg chg="add del">
          <ac:chgData name="leslie zelaya" userId="a8101c32c69d1939" providerId="LiveId" clId="{219AB068-62A5-40AD-94A2-951B4D22C10E}" dt="2023-08-14T20:30:28.269" v="6398" actId="26606"/>
          <ac:spMkLst>
            <pc:docMk/>
            <pc:sldMk cId="508242408" sldId="269"/>
            <ac:spMk id="14" creationId="{7539E646-A625-4A26-86ED-BD90EDD329F7}"/>
          </ac:spMkLst>
        </pc:spChg>
        <pc:spChg chg="add del">
          <ac:chgData name="leslie zelaya" userId="a8101c32c69d1939" providerId="LiveId" clId="{219AB068-62A5-40AD-94A2-951B4D22C10E}" dt="2023-08-14T20:30:28.269" v="6398" actId="26606"/>
          <ac:spMkLst>
            <pc:docMk/>
            <pc:sldMk cId="508242408" sldId="269"/>
            <ac:spMk id="16" creationId="{9DD60C94-0C9C-47B7-BE88-045235ACCC6A}"/>
          </ac:spMkLst>
        </pc:spChg>
        <pc:spChg chg="add del">
          <ac:chgData name="leslie zelaya" userId="a8101c32c69d1939" providerId="LiveId" clId="{219AB068-62A5-40AD-94A2-951B4D22C10E}" dt="2023-08-14T20:30:28.269" v="6398" actId="26606"/>
          <ac:spMkLst>
            <pc:docMk/>
            <pc:sldMk cId="508242408" sldId="269"/>
            <ac:spMk id="18" creationId="{BFCF7016-AC99-433F-B943-24C3736E0602}"/>
          </ac:spMkLst>
        </pc:spChg>
        <pc:spChg chg="add del">
          <ac:chgData name="leslie zelaya" userId="a8101c32c69d1939" providerId="LiveId" clId="{219AB068-62A5-40AD-94A2-951B4D22C10E}" dt="2023-08-14T20:30:28.269" v="6398" actId="26606"/>
          <ac:spMkLst>
            <pc:docMk/>
            <pc:sldMk cId="508242408" sldId="269"/>
            <ac:spMk id="20" creationId="{A03737D1-A930-4E3E-9160-3CD4AEC72AB7}"/>
          </ac:spMkLst>
        </pc:spChg>
        <pc:spChg chg="add del">
          <ac:chgData name="leslie zelaya" userId="a8101c32c69d1939" providerId="LiveId" clId="{219AB068-62A5-40AD-94A2-951B4D22C10E}" dt="2023-08-14T20:30:28.269" v="6398" actId="26606"/>
          <ac:spMkLst>
            <pc:docMk/>
            <pc:sldMk cId="508242408" sldId="269"/>
            <ac:spMk id="22" creationId="{F71CFF33-010E-4E26-A285-83B182982358}"/>
          </ac:spMkLst>
        </pc:spChg>
        <pc:spChg chg="add del">
          <ac:chgData name="leslie zelaya" userId="a8101c32c69d1939" providerId="LiveId" clId="{219AB068-62A5-40AD-94A2-951B4D22C10E}" dt="2023-08-14T20:30:37.039" v="6400" actId="26606"/>
          <ac:spMkLst>
            <pc:docMk/>
            <pc:sldMk cId="508242408" sldId="269"/>
            <ac:spMk id="24" creationId="{DCF4EB5C-ED25-4675-8255-2F5B12CFFCF0}"/>
          </ac:spMkLst>
        </pc:spChg>
        <pc:spChg chg="add del">
          <ac:chgData name="leslie zelaya" userId="a8101c32c69d1939" providerId="LiveId" clId="{219AB068-62A5-40AD-94A2-951B4D22C10E}" dt="2023-08-14T20:30:37.039" v="6400" actId="26606"/>
          <ac:spMkLst>
            <pc:docMk/>
            <pc:sldMk cId="508242408" sldId="269"/>
            <ac:spMk id="25" creationId="{9514EC6E-A557-42A2-BCDC-3ABFFC5E564D}"/>
          </ac:spMkLst>
        </pc:spChg>
        <pc:spChg chg="add del">
          <ac:chgData name="leslie zelaya" userId="a8101c32c69d1939" providerId="LiveId" clId="{219AB068-62A5-40AD-94A2-951B4D22C10E}" dt="2023-08-14T20:30:37.039" v="6400" actId="26606"/>
          <ac:spMkLst>
            <pc:docMk/>
            <pc:sldMk cId="508242408" sldId="269"/>
            <ac:spMk id="26" creationId="{905482C9-EB42-4BFE-95BF-7FD661F07657}"/>
          </ac:spMkLst>
        </pc:spChg>
        <pc:spChg chg="add del">
          <ac:chgData name="leslie zelaya" userId="a8101c32c69d1939" providerId="LiveId" clId="{219AB068-62A5-40AD-94A2-951B4D22C10E}" dt="2023-08-14T20:30:37.039" v="6400" actId="26606"/>
          <ac:spMkLst>
            <pc:docMk/>
            <pc:sldMk cId="508242408" sldId="269"/>
            <ac:spMk id="27" creationId="{7539E646-A625-4A26-86ED-BD90EDD329F7}"/>
          </ac:spMkLst>
        </pc:spChg>
        <pc:spChg chg="add del">
          <ac:chgData name="leslie zelaya" userId="a8101c32c69d1939" providerId="LiveId" clId="{219AB068-62A5-40AD-94A2-951B4D22C10E}" dt="2023-08-14T20:30:37.039" v="6400" actId="26606"/>
          <ac:spMkLst>
            <pc:docMk/>
            <pc:sldMk cId="508242408" sldId="269"/>
            <ac:spMk id="28" creationId="{8E019540-1104-4B12-9F83-45F58674186F}"/>
          </ac:spMkLst>
        </pc:spChg>
        <pc:spChg chg="add del">
          <ac:chgData name="leslie zelaya" userId="a8101c32c69d1939" providerId="LiveId" clId="{219AB068-62A5-40AD-94A2-951B4D22C10E}" dt="2023-08-14T20:30:37.039" v="6400" actId="26606"/>
          <ac:spMkLst>
            <pc:docMk/>
            <pc:sldMk cId="508242408" sldId="269"/>
            <ac:spMk id="29" creationId="{3580CFD6-E44A-486A-9E73-D8D948F78A34}"/>
          </ac:spMkLst>
        </pc:spChg>
        <pc:spChg chg="add del">
          <ac:chgData name="leslie zelaya" userId="a8101c32c69d1939" providerId="LiveId" clId="{219AB068-62A5-40AD-94A2-951B4D22C10E}" dt="2023-08-14T20:30:47.882" v="6402" actId="26606"/>
          <ac:spMkLst>
            <pc:docMk/>
            <pc:sldMk cId="508242408" sldId="269"/>
            <ac:spMk id="31" creationId="{DCF4EB5C-ED25-4675-8255-2F5B12CFFCF0}"/>
          </ac:spMkLst>
        </pc:spChg>
        <pc:spChg chg="add del">
          <ac:chgData name="leslie zelaya" userId="a8101c32c69d1939" providerId="LiveId" clId="{219AB068-62A5-40AD-94A2-951B4D22C10E}" dt="2023-08-14T20:30:47.882" v="6402" actId="26606"/>
          <ac:spMkLst>
            <pc:docMk/>
            <pc:sldMk cId="508242408" sldId="269"/>
            <ac:spMk id="32" creationId="{9514EC6E-A557-42A2-BCDC-3ABFFC5E564D}"/>
          </ac:spMkLst>
        </pc:spChg>
        <pc:spChg chg="add del">
          <ac:chgData name="leslie zelaya" userId="a8101c32c69d1939" providerId="LiveId" clId="{219AB068-62A5-40AD-94A2-951B4D22C10E}" dt="2023-08-14T20:30:47.882" v="6402" actId="26606"/>
          <ac:spMkLst>
            <pc:docMk/>
            <pc:sldMk cId="508242408" sldId="269"/>
            <ac:spMk id="33" creationId="{905482C9-EB42-4BFE-95BF-7FD661F07657}"/>
          </ac:spMkLst>
        </pc:spChg>
        <pc:spChg chg="add del">
          <ac:chgData name="leslie zelaya" userId="a8101c32c69d1939" providerId="LiveId" clId="{219AB068-62A5-40AD-94A2-951B4D22C10E}" dt="2023-08-14T20:30:47.882" v="6402" actId="26606"/>
          <ac:spMkLst>
            <pc:docMk/>
            <pc:sldMk cId="508242408" sldId="269"/>
            <ac:spMk id="34" creationId="{7539E646-A625-4A26-86ED-BD90EDD329F7}"/>
          </ac:spMkLst>
        </pc:spChg>
        <pc:spChg chg="add del">
          <ac:chgData name="leslie zelaya" userId="a8101c32c69d1939" providerId="LiveId" clId="{219AB068-62A5-40AD-94A2-951B4D22C10E}" dt="2023-08-14T20:30:47.882" v="6402" actId="26606"/>
          <ac:spMkLst>
            <pc:docMk/>
            <pc:sldMk cId="508242408" sldId="269"/>
            <ac:spMk id="35" creationId="{DA182162-B517-4B41-B039-339F87FAE1D0}"/>
          </ac:spMkLst>
        </pc:spChg>
        <pc:spChg chg="add del">
          <ac:chgData name="leslie zelaya" userId="a8101c32c69d1939" providerId="LiveId" clId="{219AB068-62A5-40AD-94A2-951B4D22C10E}" dt="2023-08-14T20:30:47.882" v="6402" actId="26606"/>
          <ac:spMkLst>
            <pc:docMk/>
            <pc:sldMk cId="508242408" sldId="269"/>
            <ac:spMk id="36" creationId="{8BEF4DBE-A60E-4AAE-9D62-1147461CD541}"/>
          </ac:spMkLst>
        </pc:spChg>
        <pc:spChg chg="add del">
          <ac:chgData name="leslie zelaya" userId="a8101c32c69d1939" providerId="LiveId" clId="{219AB068-62A5-40AD-94A2-951B4D22C10E}" dt="2023-08-14T20:30:47.882" v="6402" actId="26606"/>
          <ac:spMkLst>
            <pc:docMk/>
            <pc:sldMk cId="508242408" sldId="269"/>
            <ac:spMk id="37" creationId="{33955649-790D-4997-9D50-C1D8E32C1BE5}"/>
          </ac:spMkLst>
        </pc:spChg>
        <pc:spChg chg="add del">
          <ac:chgData name="leslie zelaya" userId="a8101c32c69d1939" providerId="LiveId" clId="{219AB068-62A5-40AD-94A2-951B4D22C10E}" dt="2023-08-14T20:30:47.882" v="6402" actId="26606"/>
          <ac:spMkLst>
            <pc:docMk/>
            <pc:sldMk cId="508242408" sldId="269"/>
            <ac:spMk id="38" creationId="{18839B1D-4A8C-403C-9D1B-B83CF1DB6A39}"/>
          </ac:spMkLst>
        </pc:spChg>
        <pc:spChg chg="add del">
          <ac:chgData name="leslie zelaya" userId="a8101c32c69d1939" providerId="LiveId" clId="{219AB068-62A5-40AD-94A2-951B4D22C10E}" dt="2023-08-14T20:30:47.882" v="6402" actId="26606"/>
          <ac:spMkLst>
            <pc:docMk/>
            <pc:sldMk cId="508242408" sldId="269"/>
            <ac:spMk id="39" creationId="{19818AF9-99F4-4DD9-A3EB-0A3477509A62}"/>
          </ac:spMkLst>
        </pc:spChg>
        <pc:spChg chg="add">
          <ac:chgData name="leslie zelaya" userId="a8101c32c69d1939" providerId="LiveId" clId="{219AB068-62A5-40AD-94A2-951B4D22C10E}" dt="2023-08-14T20:30:47.890" v="6403" actId="26606"/>
          <ac:spMkLst>
            <pc:docMk/>
            <pc:sldMk cId="508242408" sldId="269"/>
            <ac:spMk id="41" creationId="{DCF4EB5C-ED25-4675-8255-2F5B12CFFCF0}"/>
          </ac:spMkLst>
        </pc:spChg>
        <pc:spChg chg="add">
          <ac:chgData name="leslie zelaya" userId="a8101c32c69d1939" providerId="LiveId" clId="{219AB068-62A5-40AD-94A2-951B4D22C10E}" dt="2023-08-14T20:30:47.890" v="6403" actId="26606"/>
          <ac:spMkLst>
            <pc:docMk/>
            <pc:sldMk cId="508242408" sldId="269"/>
            <ac:spMk id="42" creationId="{9514EC6E-A557-42A2-BCDC-3ABFFC5E564D}"/>
          </ac:spMkLst>
        </pc:spChg>
        <pc:spChg chg="add">
          <ac:chgData name="leslie zelaya" userId="a8101c32c69d1939" providerId="LiveId" clId="{219AB068-62A5-40AD-94A2-951B4D22C10E}" dt="2023-08-14T20:30:47.890" v="6403" actId="26606"/>
          <ac:spMkLst>
            <pc:docMk/>
            <pc:sldMk cId="508242408" sldId="269"/>
            <ac:spMk id="43" creationId="{905482C9-EB42-4BFE-95BF-7FD661F07657}"/>
          </ac:spMkLst>
        </pc:spChg>
        <pc:spChg chg="add">
          <ac:chgData name="leslie zelaya" userId="a8101c32c69d1939" providerId="LiveId" clId="{219AB068-62A5-40AD-94A2-951B4D22C10E}" dt="2023-08-14T20:30:47.890" v="6403" actId="26606"/>
          <ac:spMkLst>
            <pc:docMk/>
            <pc:sldMk cId="508242408" sldId="269"/>
            <ac:spMk id="44" creationId="{7539E646-A625-4A26-86ED-BD90EDD329F7}"/>
          </ac:spMkLst>
        </pc:spChg>
        <pc:spChg chg="add">
          <ac:chgData name="leslie zelaya" userId="a8101c32c69d1939" providerId="LiveId" clId="{219AB068-62A5-40AD-94A2-951B4D22C10E}" dt="2023-08-14T20:30:47.890" v="6403" actId="26606"/>
          <ac:spMkLst>
            <pc:docMk/>
            <pc:sldMk cId="508242408" sldId="269"/>
            <ac:spMk id="45" creationId="{9DD60C94-0C9C-47B7-BE88-045235ACCC6A}"/>
          </ac:spMkLst>
        </pc:spChg>
        <pc:spChg chg="add">
          <ac:chgData name="leslie zelaya" userId="a8101c32c69d1939" providerId="LiveId" clId="{219AB068-62A5-40AD-94A2-951B4D22C10E}" dt="2023-08-14T20:30:47.890" v="6403" actId="26606"/>
          <ac:spMkLst>
            <pc:docMk/>
            <pc:sldMk cId="508242408" sldId="269"/>
            <ac:spMk id="46" creationId="{BFCF7016-AC99-433F-B943-24C3736E0602}"/>
          </ac:spMkLst>
        </pc:spChg>
        <pc:spChg chg="add">
          <ac:chgData name="leslie zelaya" userId="a8101c32c69d1939" providerId="LiveId" clId="{219AB068-62A5-40AD-94A2-951B4D22C10E}" dt="2023-08-14T20:30:47.890" v="6403" actId="26606"/>
          <ac:spMkLst>
            <pc:docMk/>
            <pc:sldMk cId="508242408" sldId="269"/>
            <ac:spMk id="47" creationId="{A03737D1-A930-4E3E-9160-3CD4AEC72AB7}"/>
          </ac:spMkLst>
        </pc:spChg>
        <pc:spChg chg="add">
          <ac:chgData name="leslie zelaya" userId="a8101c32c69d1939" providerId="LiveId" clId="{219AB068-62A5-40AD-94A2-951B4D22C10E}" dt="2023-08-14T20:30:47.890" v="6403" actId="26606"/>
          <ac:spMkLst>
            <pc:docMk/>
            <pc:sldMk cId="508242408" sldId="269"/>
            <ac:spMk id="48" creationId="{F71CFF33-010E-4E26-A285-83B182982358}"/>
          </ac:spMkLst>
        </pc:spChg>
      </pc:sldChg>
      <pc:sldChg chg="addSp delSp modSp new mod setBg addAnim delAnim setClrOvrMap">
        <pc:chgData name="leslie zelaya" userId="a8101c32c69d1939" providerId="LiveId" clId="{219AB068-62A5-40AD-94A2-951B4D22C10E}" dt="2023-08-14T21:03:34.091" v="6981" actId="5793"/>
        <pc:sldMkLst>
          <pc:docMk/>
          <pc:sldMk cId="1917727207" sldId="270"/>
        </pc:sldMkLst>
        <pc:spChg chg="mod">
          <ac:chgData name="leslie zelaya" userId="a8101c32c69d1939" providerId="LiveId" clId="{219AB068-62A5-40AD-94A2-951B4D22C10E}" dt="2023-08-14T21:03:34.091" v="6981" actId="5793"/>
          <ac:spMkLst>
            <pc:docMk/>
            <pc:sldMk cId="1917727207" sldId="270"/>
            <ac:spMk id="2" creationId="{ED7EAEB0-AA9F-5585-1EA2-69E56A4C9295}"/>
          </ac:spMkLst>
        </pc:spChg>
        <pc:spChg chg="del">
          <ac:chgData name="leslie zelaya" userId="a8101c32c69d1939" providerId="LiveId" clId="{219AB068-62A5-40AD-94A2-951B4D22C10E}" dt="2023-08-14T20:33:38.877" v="6489" actId="26606"/>
          <ac:spMkLst>
            <pc:docMk/>
            <pc:sldMk cId="1917727207" sldId="270"/>
            <ac:spMk id="3" creationId="{1EC2B599-F788-E45B-99A4-5E64639F5D4F}"/>
          </ac:spMkLst>
        </pc:spChg>
        <pc:spChg chg="add del">
          <ac:chgData name="leslie zelaya" userId="a8101c32c69d1939" providerId="LiveId" clId="{219AB068-62A5-40AD-94A2-951B4D22C10E}" dt="2023-08-14T20:34:26.261" v="6497" actId="26606"/>
          <ac:spMkLst>
            <pc:docMk/>
            <pc:sldMk cId="1917727207" sldId="270"/>
            <ac:spMk id="8" creationId="{DCF4EB5C-ED25-4675-8255-2F5B12CFFCF0}"/>
          </ac:spMkLst>
        </pc:spChg>
        <pc:spChg chg="add del">
          <ac:chgData name="leslie zelaya" userId="a8101c32c69d1939" providerId="LiveId" clId="{219AB068-62A5-40AD-94A2-951B4D22C10E}" dt="2023-08-14T20:34:26.261" v="6497" actId="26606"/>
          <ac:spMkLst>
            <pc:docMk/>
            <pc:sldMk cId="1917727207" sldId="270"/>
            <ac:spMk id="10" creationId="{9514EC6E-A557-42A2-BCDC-3ABFFC5E564D}"/>
          </ac:spMkLst>
        </pc:spChg>
        <pc:spChg chg="add del">
          <ac:chgData name="leslie zelaya" userId="a8101c32c69d1939" providerId="LiveId" clId="{219AB068-62A5-40AD-94A2-951B4D22C10E}" dt="2023-08-14T20:34:26.261" v="6497" actId="26606"/>
          <ac:spMkLst>
            <pc:docMk/>
            <pc:sldMk cId="1917727207" sldId="270"/>
            <ac:spMk id="12" creationId="{905482C9-EB42-4BFE-95BF-7FD661F07657}"/>
          </ac:spMkLst>
        </pc:spChg>
        <pc:spChg chg="add del">
          <ac:chgData name="leslie zelaya" userId="a8101c32c69d1939" providerId="LiveId" clId="{219AB068-62A5-40AD-94A2-951B4D22C10E}" dt="2023-08-14T20:34:26.261" v="6497" actId="26606"/>
          <ac:spMkLst>
            <pc:docMk/>
            <pc:sldMk cId="1917727207" sldId="270"/>
            <ac:spMk id="14" creationId="{7539E646-A625-4A26-86ED-BD90EDD329F7}"/>
          </ac:spMkLst>
        </pc:spChg>
        <pc:spChg chg="add del">
          <ac:chgData name="leslie zelaya" userId="a8101c32c69d1939" providerId="LiveId" clId="{219AB068-62A5-40AD-94A2-951B4D22C10E}" dt="2023-08-14T20:34:26.261" v="6497" actId="26606"/>
          <ac:spMkLst>
            <pc:docMk/>
            <pc:sldMk cId="1917727207" sldId="270"/>
            <ac:spMk id="16" creationId="{DA182162-B517-4B41-B039-339F87FAE1D0}"/>
          </ac:spMkLst>
        </pc:spChg>
        <pc:spChg chg="add del">
          <ac:chgData name="leslie zelaya" userId="a8101c32c69d1939" providerId="LiveId" clId="{219AB068-62A5-40AD-94A2-951B4D22C10E}" dt="2023-08-14T20:34:26.261" v="6497" actId="26606"/>
          <ac:spMkLst>
            <pc:docMk/>
            <pc:sldMk cId="1917727207" sldId="270"/>
            <ac:spMk id="18" creationId="{8BEF4DBE-A60E-4AAE-9D62-1147461CD541}"/>
          </ac:spMkLst>
        </pc:spChg>
        <pc:spChg chg="add del">
          <ac:chgData name="leslie zelaya" userId="a8101c32c69d1939" providerId="LiveId" clId="{219AB068-62A5-40AD-94A2-951B4D22C10E}" dt="2023-08-14T20:34:26.261" v="6497" actId="26606"/>
          <ac:spMkLst>
            <pc:docMk/>
            <pc:sldMk cId="1917727207" sldId="270"/>
            <ac:spMk id="20" creationId="{33955649-790D-4997-9D50-C1D8E32C1BE5}"/>
          </ac:spMkLst>
        </pc:spChg>
        <pc:spChg chg="add del">
          <ac:chgData name="leslie zelaya" userId="a8101c32c69d1939" providerId="LiveId" clId="{219AB068-62A5-40AD-94A2-951B4D22C10E}" dt="2023-08-14T20:34:26.261" v="6497" actId="26606"/>
          <ac:spMkLst>
            <pc:docMk/>
            <pc:sldMk cId="1917727207" sldId="270"/>
            <ac:spMk id="22" creationId="{18839B1D-4A8C-403C-9D1B-B83CF1DB6A39}"/>
          </ac:spMkLst>
        </pc:spChg>
        <pc:spChg chg="add del">
          <ac:chgData name="leslie zelaya" userId="a8101c32c69d1939" providerId="LiveId" clId="{219AB068-62A5-40AD-94A2-951B4D22C10E}" dt="2023-08-14T20:34:26.261" v="6497" actId="26606"/>
          <ac:spMkLst>
            <pc:docMk/>
            <pc:sldMk cId="1917727207" sldId="270"/>
            <ac:spMk id="24" creationId="{19818AF9-99F4-4DD9-A3EB-0A3477509A62}"/>
          </ac:spMkLst>
        </pc:spChg>
        <pc:spChg chg="add del">
          <ac:chgData name="leslie zelaya" userId="a8101c32c69d1939" providerId="LiveId" clId="{219AB068-62A5-40AD-94A2-951B4D22C10E}" dt="2023-08-14T20:34:12.351" v="6494" actId="26606"/>
          <ac:spMkLst>
            <pc:docMk/>
            <pc:sldMk cId="1917727207" sldId="270"/>
            <ac:spMk id="29" creationId="{DCF4EB5C-ED25-4675-8255-2F5B12CFFCF0}"/>
          </ac:spMkLst>
        </pc:spChg>
        <pc:spChg chg="add del">
          <ac:chgData name="leslie zelaya" userId="a8101c32c69d1939" providerId="LiveId" clId="{219AB068-62A5-40AD-94A2-951B4D22C10E}" dt="2023-08-14T20:34:12.351" v="6494" actId="26606"/>
          <ac:spMkLst>
            <pc:docMk/>
            <pc:sldMk cId="1917727207" sldId="270"/>
            <ac:spMk id="31" creationId="{9514EC6E-A557-42A2-BCDC-3ABFFC5E564D}"/>
          </ac:spMkLst>
        </pc:spChg>
        <pc:spChg chg="add del">
          <ac:chgData name="leslie zelaya" userId="a8101c32c69d1939" providerId="LiveId" clId="{219AB068-62A5-40AD-94A2-951B4D22C10E}" dt="2023-08-14T20:34:12.351" v="6494" actId="26606"/>
          <ac:spMkLst>
            <pc:docMk/>
            <pc:sldMk cId="1917727207" sldId="270"/>
            <ac:spMk id="33" creationId="{905482C9-EB42-4BFE-95BF-7FD661F07657}"/>
          </ac:spMkLst>
        </pc:spChg>
        <pc:spChg chg="add del">
          <ac:chgData name="leslie zelaya" userId="a8101c32c69d1939" providerId="LiveId" clId="{219AB068-62A5-40AD-94A2-951B4D22C10E}" dt="2023-08-14T20:34:12.351" v="6494" actId="26606"/>
          <ac:spMkLst>
            <pc:docMk/>
            <pc:sldMk cId="1917727207" sldId="270"/>
            <ac:spMk id="35" creationId="{7539E646-A625-4A26-86ED-BD90EDD329F7}"/>
          </ac:spMkLst>
        </pc:spChg>
        <pc:spChg chg="add del">
          <ac:chgData name="leslie zelaya" userId="a8101c32c69d1939" providerId="LiveId" clId="{219AB068-62A5-40AD-94A2-951B4D22C10E}" dt="2023-08-14T20:34:12.351" v="6494" actId="26606"/>
          <ac:spMkLst>
            <pc:docMk/>
            <pc:sldMk cId="1917727207" sldId="270"/>
            <ac:spMk id="37" creationId="{8E019540-1104-4B12-9F83-45F58674186F}"/>
          </ac:spMkLst>
        </pc:spChg>
        <pc:spChg chg="add del">
          <ac:chgData name="leslie zelaya" userId="a8101c32c69d1939" providerId="LiveId" clId="{219AB068-62A5-40AD-94A2-951B4D22C10E}" dt="2023-08-14T20:34:12.351" v="6494" actId="26606"/>
          <ac:spMkLst>
            <pc:docMk/>
            <pc:sldMk cId="1917727207" sldId="270"/>
            <ac:spMk id="39" creationId="{3580CFD6-E44A-486A-9E73-D8D948F78A34}"/>
          </ac:spMkLst>
        </pc:spChg>
        <pc:spChg chg="add del">
          <ac:chgData name="leslie zelaya" userId="a8101c32c69d1939" providerId="LiveId" clId="{219AB068-62A5-40AD-94A2-951B4D22C10E}" dt="2023-08-14T20:34:26.254" v="6496" actId="26606"/>
          <ac:spMkLst>
            <pc:docMk/>
            <pc:sldMk cId="1917727207" sldId="270"/>
            <ac:spMk id="41" creationId="{EEABD997-5EF9-4E9B-AFBB-F6DFAAF3ADF0}"/>
          </ac:spMkLst>
        </pc:spChg>
        <pc:spChg chg="add del">
          <ac:chgData name="leslie zelaya" userId="a8101c32c69d1939" providerId="LiveId" clId="{219AB068-62A5-40AD-94A2-951B4D22C10E}" dt="2023-08-14T20:34:26.254" v="6496" actId="26606"/>
          <ac:spMkLst>
            <pc:docMk/>
            <pc:sldMk cId="1917727207" sldId="270"/>
            <ac:spMk id="42" creationId="{DCF4EB5C-ED25-4675-8255-2F5B12CFFCF0}"/>
          </ac:spMkLst>
        </pc:spChg>
        <pc:spChg chg="add del">
          <ac:chgData name="leslie zelaya" userId="a8101c32c69d1939" providerId="LiveId" clId="{219AB068-62A5-40AD-94A2-951B4D22C10E}" dt="2023-08-14T20:34:26.254" v="6496" actId="26606"/>
          <ac:spMkLst>
            <pc:docMk/>
            <pc:sldMk cId="1917727207" sldId="270"/>
            <ac:spMk id="43" creationId="{E9AB5EE6-A047-4B18-B998-D46DF3CC36FE}"/>
          </ac:spMkLst>
        </pc:spChg>
        <pc:spChg chg="add del">
          <ac:chgData name="leslie zelaya" userId="a8101c32c69d1939" providerId="LiveId" clId="{219AB068-62A5-40AD-94A2-951B4D22C10E}" dt="2023-08-14T20:34:26.254" v="6496" actId="26606"/>
          <ac:spMkLst>
            <pc:docMk/>
            <pc:sldMk cId="1917727207" sldId="270"/>
            <ac:spMk id="44" creationId="{9514EC6E-A557-42A2-BCDC-3ABFFC5E564D}"/>
          </ac:spMkLst>
        </pc:spChg>
        <pc:spChg chg="add del">
          <ac:chgData name="leslie zelaya" userId="a8101c32c69d1939" providerId="LiveId" clId="{219AB068-62A5-40AD-94A2-951B4D22C10E}" dt="2023-08-14T20:34:26.254" v="6496" actId="26606"/>
          <ac:spMkLst>
            <pc:docMk/>
            <pc:sldMk cId="1917727207" sldId="270"/>
            <ac:spMk id="45" creationId="{905482C9-EB42-4BFE-95BF-7FD661F07657}"/>
          </ac:spMkLst>
        </pc:spChg>
        <pc:spChg chg="add del">
          <ac:chgData name="leslie zelaya" userId="a8101c32c69d1939" providerId="LiveId" clId="{219AB068-62A5-40AD-94A2-951B4D22C10E}" dt="2023-08-14T20:34:26.254" v="6496" actId="26606"/>
          <ac:spMkLst>
            <pc:docMk/>
            <pc:sldMk cId="1917727207" sldId="270"/>
            <ac:spMk id="46" creationId="{7539E646-A625-4A26-86ED-BD90EDD329F7}"/>
          </ac:spMkLst>
        </pc:spChg>
        <pc:spChg chg="add del">
          <ac:chgData name="leslie zelaya" userId="a8101c32c69d1939" providerId="LiveId" clId="{219AB068-62A5-40AD-94A2-951B4D22C10E}" dt="2023-08-14T20:34:26.254" v="6496" actId="26606"/>
          <ac:spMkLst>
            <pc:docMk/>
            <pc:sldMk cId="1917727207" sldId="270"/>
            <ac:spMk id="47" creationId="{328C565D-A991-4381-AC37-76A58A4A128F}"/>
          </ac:spMkLst>
        </pc:spChg>
        <pc:spChg chg="add del">
          <ac:chgData name="leslie zelaya" userId="a8101c32c69d1939" providerId="LiveId" clId="{219AB068-62A5-40AD-94A2-951B4D22C10E}" dt="2023-08-14T20:34:26.254" v="6496" actId="26606"/>
          <ac:spMkLst>
            <pc:docMk/>
            <pc:sldMk cId="1917727207" sldId="270"/>
            <ac:spMk id="48" creationId="{B7180431-F4DE-415D-BCBB-9316423C37C1}"/>
          </ac:spMkLst>
        </pc:spChg>
        <pc:spChg chg="add">
          <ac:chgData name="leslie zelaya" userId="a8101c32c69d1939" providerId="LiveId" clId="{219AB068-62A5-40AD-94A2-951B4D22C10E}" dt="2023-08-14T20:34:26.261" v="6497" actId="26606"/>
          <ac:spMkLst>
            <pc:docMk/>
            <pc:sldMk cId="1917727207" sldId="270"/>
            <ac:spMk id="50" creationId="{DCF4EB5C-ED25-4675-8255-2F5B12CFFCF0}"/>
          </ac:spMkLst>
        </pc:spChg>
        <pc:spChg chg="add">
          <ac:chgData name="leslie zelaya" userId="a8101c32c69d1939" providerId="LiveId" clId="{219AB068-62A5-40AD-94A2-951B4D22C10E}" dt="2023-08-14T20:34:26.261" v="6497" actId="26606"/>
          <ac:spMkLst>
            <pc:docMk/>
            <pc:sldMk cId="1917727207" sldId="270"/>
            <ac:spMk id="51" creationId="{9514EC6E-A557-42A2-BCDC-3ABFFC5E564D}"/>
          </ac:spMkLst>
        </pc:spChg>
        <pc:spChg chg="add">
          <ac:chgData name="leslie zelaya" userId="a8101c32c69d1939" providerId="LiveId" clId="{219AB068-62A5-40AD-94A2-951B4D22C10E}" dt="2023-08-14T20:34:26.261" v="6497" actId="26606"/>
          <ac:spMkLst>
            <pc:docMk/>
            <pc:sldMk cId="1917727207" sldId="270"/>
            <ac:spMk id="52" creationId="{905482C9-EB42-4BFE-95BF-7FD661F07657}"/>
          </ac:spMkLst>
        </pc:spChg>
        <pc:spChg chg="add">
          <ac:chgData name="leslie zelaya" userId="a8101c32c69d1939" providerId="LiveId" clId="{219AB068-62A5-40AD-94A2-951B4D22C10E}" dt="2023-08-14T20:34:26.261" v="6497" actId="26606"/>
          <ac:spMkLst>
            <pc:docMk/>
            <pc:sldMk cId="1917727207" sldId="270"/>
            <ac:spMk id="53" creationId="{7539E646-A625-4A26-86ED-BD90EDD329F7}"/>
          </ac:spMkLst>
        </pc:spChg>
        <pc:spChg chg="add">
          <ac:chgData name="leslie zelaya" userId="a8101c32c69d1939" providerId="LiveId" clId="{219AB068-62A5-40AD-94A2-951B4D22C10E}" dt="2023-08-14T20:34:26.261" v="6497" actId="26606"/>
          <ac:spMkLst>
            <pc:docMk/>
            <pc:sldMk cId="1917727207" sldId="270"/>
            <ac:spMk id="54" creationId="{8E019540-1104-4B12-9F83-45F58674186F}"/>
          </ac:spMkLst>
        </pc:spChg>
        <pc:spChg chg="add">
          <ac:chgData name="leslie zelaya" userId="a8101c32c69d1939" providerId="LiveId" clId="{219AB068-62A5-40AD-94A2-951B4D22C10E}" dt="2023-08-14T20:34:26.261" v="6497" actId="26606"/>
          <ac:spMkLst>
            <pc:docMk/>
            <pc:sldMk cId="1917727207" sldId="270"/>
            <ac:spMk id="55" creationId="{3580CFD6-E44A-486A-9E73-D8D948F78A34}"/>
          </ac:spMkLst>
        </pc:spChg>
      </pc:sldChg>
      <pc:sldChg chg="addSp delSp modSp new mod ord setBg addAnim setClrOvrMap">
        <pc:chgData name="leslie zelaya" userId="a8101c32c69d1939" providerId="LiveId" clId="{219AB068-62A5-40AD-94A2-951B4D22C10E}" dt="2023-08-14T20:38:07.690" v="6698" actId="26606"/>
        <pc:sldMkLst>
          <pc:docMk/>
          <pc:sldMk cId="1963298165" sldId="271"/>
        </pc:sldMkLst>
        <pc:spChg chg="mod">
          <ac:chgData name="leslie zelaya" userId="a8101c32c69d1939" providerId="LiveId" clId="{219AB068-62A5-40AD-94A2-951B4D22C10E}" dt="2023-08-14T20:38:07.690" v="6698" actId="26606"/>
          <ac:spMkLst>
            <pc:docMk/>
            <pc:sldMk cId="1963298165" sldId="271"/>
            <ac:spMk id="2" creationId="{D64FCE9B-9C58-DFB6-590E-9F9167453179}"/>
          </ac:spMkLst>
        </pc:spChg>
        <pc:spChg chg="add del">
          <ac:chgData name="leslie zelaya" userId="a8101c32c69d1939" providerId="LiveId" clId="{219AB068-62A5-40AD-94A2-951B4D22C10E}" dt="2023-08-14T20:38:07.690" v="6698" actId="26606"/>
          <ac:spMkLst>
            <pc:docMk/>
            <pc:sldMk cId="1963298165" sldId="271"/>
            <ac:spMk id="7" creationId="{DCF4EB5C-ED25-4675-8255-2F5B12CFFCF0}"/>
          </ac:spMkLst>
        </pc:spChg>
        <pc:spChg chg="add del">
          <ac:chgData name="leslie zelaya" userId="a8101c32c69d1939" providerId="LiveId" clId="{219AB068-62A5-40AD-94A2-951B4D22C10E}" dt="2023-08-14T20:38:07.690" v="6698" actId="26606"/>
          <ac:spMkLst>
            <pc:docMk/>
            <pc:sldMk cId="1963298165" sldId="271"/>
            <ac:spMk id="9" creationId="{9514EC6E-A557-42A2-BCDC-3ABFFC5E564D}"/>
          </ac:spMkLst>
        </pc:spChg>
        <pc:spChg chg="add del">
          <ac:chgData name="leslie zelaya" userId="a8101c32c69d1939" providerId="LiveId" clId="{219AB068-62A5-40AD-94A2-951B4D22C10E}" dt="2023-08-14T20:38:07.690" v="6698" actId="26606"/>
          <ac:spMkLst>
            <pc:docMk/>
            <pc:sldMk cId="1963298165" sldId="271"/>
            <ac:spMk id="11" creationId="{905482C9-EB42-4BFE-95BF-7FD661F07657}"/>
          </ac:spMkLst>
        </pc:spChg>
        <pc:spChg chg="add del">
          <ac:chgData name="leslie zelaya" userId="a8101c32c69d1939" providerId="LiveId" clId="{219AB068-62A5-40AD-94A2-951B4D22C10E}" dt="2023-08-14T20:38:07.690" v="6698" actId="26606"/>
          <ac:spMkLst>
            <pc:docMk/>
            <pc:sldMk cId="1963298165" sldId="271"/>
            <ac:spMk id="13" creationId="{7539E646-A625-4A26-86ED-BD90EDD329F7}"/>
          </ac:spMkLst>
        </pc:spChg>
        <pc:spChg chg="add del">
          <ac:chgData name="leslie zelaya" userId="a8101c32c69d1939" providerId="LiveId" clId="{219AB068-62A5-40AD-94A2-951B4D22C10E}" dt="2023-08-14T20:38:07.690" v="6698" actId="26606"/>
          <ac:spMkLst>
            <pc:docMk/>
            <pc:sldMk cId="1963298165" sldId="271"/>
            <ac:spMk id="15" creationId="{9DD60C94-0C9C-47B7-BE88-045235ACCC6A}"/>
          </ac:spMkLst>
        </pc:spChg>
        <pc:spChg chg="add del">
          <ac:chgData name="leslie zelaya" userId="a8101c32c69d1939" providerId="LiveId" clId="{219AB068-62A5-40AD-94A2-951B4D22C10E}" dt="2023-08-14T20:38:07.690" v="6698" actId="26606"/>
          <ac:spMkLst>
            <pc:docMk/>
            <pc:sldMk cId="1963298165" sldId="271"/>
            <ac:spMk id="17" creationId="{BFCF7016-AC99-433F-B943-24C3736E0602}"/>
          </ac:spMkLst>
        </pc:spChg>
        <pc:spChg chg="add del">
          <ac:chgData name="leslie zelaya" userId="a8101c32c69d1939" providerId="LiveId" clId="{219AB068-62A5-40AD-94A2-951B4D22C10E}" dt="2023-08-14T20:38:07.690" v="6698" actId="26606"/>
          <ac:spMkLst>
            <pc:docMk/>
            <pc:sldMk cId="1963298165" sldId="271"/>
            <ac:spMk id="19" creationId="{A03737D1-A930-4E3E-9160-3CD4AEC72AB7}"/>
          </ac:spMkLst>
        </pc:spChg>
        <pc:spChg chg="add del">
          <ac:chgData name="leslie zelaya" userId="a8101c32c69d1939" providerId="LiveId" clId="{219AB068-62A5-40AD-94A2-951B4D22C10E}" dt="2023-08-14T20:38:07.690" v="6698" actId="26606"/>
          <ac:spMkLst>
            <pc:docMk/>
            <pc:sldMk cId="1963298165" sldId="271"/>
            <ac:spMk id="21" creationId="{F71CFF33-010E-4E26-A285-83B182982358}"/>
          </ac:spMkLst>
        </pc:spChg>
        <pc:spChg chg="add">
          <ac:chgData name="leslie zelaya" userId="a8101c32c69d1939" providerId="LiveId" clId="{219AB068-62A5-40AD-94A2-951B4D22C10E}" dt="2023-08-14T20:38:07.690" v="6698" actId="26606"/>
          <ac:spMkLst>
            <pc:docMk/>
            <pc:sldMk cId="1963298165" sldId="271"/>
            <ac:spMk id="26" creationId="{DCF4EB5C-ED25-4675-8255-2F5B12CFFCF0}"/>
          </ac:spMkLst>
        </pc:spChg>
        <pc:spChg chg="add">
          <ac:chgData name="leslie zelaya" userId="a8101c32c69d1939" providerId="LiveId" clId="{219AB068-62A5-40AD-94A2-951B4D22C10E}" dt="2023-08-14T20:38:07.690" v="6698" actId="26606"/>
          <ac:spMkLst>
            <pc:docMk/>
            <pc:sldMk cId="1963298165" sldId="271"/>
            <ac:spMk id="28" creationId="{9514EC6E-A557-42A2-BCDC-3ABFFC5E564D}"/>
          </ac:spMkLst>
        </pc:spChg>
        <pc:spChg chg="add">
          <ac:chgData name="leslie zelaya" userId="a8101c32c69d1939" providerId="LiveId" clId="{219AB068-62A5-40AD-94A2-951B4D22C10E}" dt="2023-08-14T20:38:07.690" v="6698" actId="26606"/>
          <ac:spMkLst>
            <pc:docMk/>
            <pc:sldMk cId="1963298165" sldId="271"/>
            <ac:spMk id="30" creationId="{905482C9-EB42-4BFE-95BF-7FD661F07657}"/>
          </ac:spMkLst>
        </pc:spChg>
        <pc:spChg chg="add">
          <ac:chgData name="leslie zelaya" userId="a8101c32c69d1939" providerId="LiveId" clId="{219AB068-62A5-40AD-94A2-951B4D22C10E}" dt="2023-08-14T20:38:07.690" v="6698" actId="26606"/>
          <ac:spMkLst>
            <pc:docMk/>
            <pc:sldMk cId="1963298165" sldId="271"/>
            <ac:spMk id="32" creationId="{7539E646-A625-4A26-86ED-BD90EDD329F7}"/>
          </ac:spMkLst>
        </pc:spChg>
        <pc:spChg chg="add">
          <ac:chgData name="leslie zelaya" userId="a8101c32c69d1939" providerId="LiveId" clId="{219AB068-62A5-40AD-94A2-951B4D22C10E}" dt="2023-08-14T20:38:07.690" v="6698" actId="26606"/>
          <ac:spMkLst>
            <pc:docMk/>
            <pc:sldMk cId="1963298165" sldId="271"/>
            <ac:spMk id="34" creationId="{8E019540-1104-4B12-9F83-45F58674186F}"/>
          </ac:spMkLst>
        </pc:spChg>
        <pc:spChg chg="add">
          <ac:chgData name="leslie zelaya" userId="a8101c32c69d1939" providerId="LiveId" clId="{219AB068-62A5-40AD-94A2-951B4D22C10E}" dt="2023-08-14T20:38:07.690" v="6698" actId="26606"/>
          <ac:spMkLst>
            <pc:docMk/>
            <pc:sldMk cId="1963298165" sldId="271"/>
            <ac:spMk id="36" creationId="{3580CFD6-E44A-486A-9E73-D8D948F78A34}"/>
          </ac:spMkLst>
        </pc:spChg>
      </pc:sldChg>
      <pc:sldChg chg="addSp modSp new mod setBg addAnim setClrOvrMap">
        <pc:chgData name="leslie zelaya" userId="a8101c32c69d1939" providerId="LiveId" clId="{219AB068-62A5-40AD-94A2-951B4D22C10E}" dt="2023-08-14T20:54:41.747" v="6852"/>
        <pc:sldMkLst>
          <pc:docMk/>
          <pc:sldMk cId="46527733" sldId="272"/>
        </pc:sldMkLst>
        <pc:spChg chg="mod">
          <ac:chgData name="leslie zelaya" userId="a8101c32c69d1939" providerId="LiveId" clId="{219AB068-62A5-40AD-94A2-951B4D22C10E}" dt="2023-08-14T20:54:41.746" v="6851" actId="26606"/>
          <ac:spMkLst>
            <pc:docMk/>
            <pc:sldMk cId="46527733" sldId="272"/>
            <ac:spMk id="2" creationId="{FB42C8EC-5ED1-BE5B-B1E5-7ACFF88EB013}"/>
          </ac:spMkLst>
        </pc:spChg>
        <pc:spChg chg="add">
          <ac:chgData name="leslie zelaya" userId="a8101c32c69d1939" providerId="LiveId" clId="{219AB068-62A5-40AD-94A2-951B4D22C10E}" dt="2023-08-14T20:54:41.746" v="6851" actId="26606"/>
          <ac:spMkLst>
            <pc:docMk/>
            <pc:sldMk cId="46527733" sldId="272"/>
            <ac:spMk id="7" creationId="{DCF4EB5C-ED25-4675-8255-2F5B12CFFCF0}"/>
          </ac:spMkLst>
        </pc:spChg>
        <pc:spChg chg="add">
          <ac:chgData name="leslie zelaya" userId="a8101c32c69d1939" providerId="LiveId" clId="{219AB068-62A5-40AD-94A2-951B4D22C10E}" dt="2023-08-14T20:54:41.746" v="6851" actId="26606"/>
          <ac:spMkLst>
            <pc:docMk/>
            <pc:sldMk cId="46527733" sldId="272"/>
            <ac:spMk id="9" creationId="{9514EC6E-A557-42A2-BCDC-3ABFFC5E564D}"/>
          </ac:spMkLst>
        </pc:spChg>
        <pc:spChg chg="add">
          <ac:chgData name="leslie zelaya" userId="a8101c32c69d1939" providerId="LiveId" clId="{219AB068-62A5-40AD-94A2-951B4D22C10E}" dt="2023-08-14T20:54:41.746" v="6851" actId="26606"/>
          <ac:spMkLst>
            <pc:docMk/>
            <pc:sldMk cId="46527733" sldId="272"/>
            <ac:spMk id="11" creationId="{905482C9-EB42-4BFE-95BF-7FD661F07657}"/>
          </ac:spMkLst>
        </pc:spChg>
        <pc:spChg chg="add">
          <ac:chgData name="leslie zelaya" userId="a8101c32c69d1939" providerId="LiveId" clId="{219AB068-62A5-40AD-94A2-951B4D22C10E}" dt="2023-08-14T20:54:41.746" v="6851" actId="26606"/>
          <ac:spMkLst>
            <pc:docMk/>
            <pc:sldMk cId="46527733" sldId="272"/>
            <ac:spMk id="13" creationId="{7539E646-A625-4A26-86ED-BD90EDD329F7}"/>
          </ac:spMkLst>
        </pc:spChg>
        <pc:spChg chg="add">
          <ac:chgData name="leslie zelaya" userId="a8101c32c69d1939" providerId="LiveId" clId="{219AB068-62A5-40AD-94A2-951B4D22C10E}" dt="2023-08-14T20:54:41.746" v="6851" actId="26606"/>
          <ac:spMkLst>
            <pc:docMk/>
            <pc:sldMk cId="46527733" sldId="272"/>
            <ac:spMk id="15" creationId="{8E019540-1104-4B12-9F83-45F58674186F}"/>
          </ac:spMkLst>
        </pc:spChg>
        <pc:spChg chg="add">
          <ac:chgData name="leslie zelaya" userId="a8101c32c69d1939" providerId="LiveId" clId="{219AB068-62A5-40AD-94A2-951B4D22C10E}" dt="2023-08-14T20:54:41.746" v="6851" actId="26606"/>
          <ac:spMkLst>
            <pc:docMk/>
            <pc:sldMk cId="46527733" sldId="272"/>
            <ac:spMk id="17" creationId="{3580CFD6-E44A-486A-9E73-D8D948F78A34}"/>
          </ac:spMkLst>
        </pc:spChg>
      </pc:sldChg>
      <pc:sldChg chg="addSp delSp modSp new mod setBg setClrOvrMap">
        <pc:chgData name="leslie zelaya" userId="a8101c32c69d1939" providerId="LiveId" clId="{219AB068-62A5-40AD-94A2-951B4D22C10E}" dt="2023-08-14T21:00:51.132" v="6960" actId="20577"/>
        <pc:sldMkLst>
          <pc:docMk/>
          <pc:sldMk cId="3225592421" sldId="273"/>
        </pc:sldMkLst>
        <pc:spChg chg="mod">
          <ac:chgData name="leslie zelaya" userId="a8101c32c69d1939" providerId="LiveId" clId="{219AB068-62A5-40AD-94A2-951B4D22C10E}" dt="2023-08-14T21:00:51.132" v="6960" actId="20577"/>
          <ac:spMkLst>
            <pc:docMk/>
            <pc:sldMk cId="3225592421" sldId="273"/>
            <ac:spMk id="2" creationId="{0910C03C-57DB-F185-8380-7EA446B50F4F}"/>
          </ac:spMkLst>
        </pc:spChg>
        <pc:spChg chg="del">
          <ac:chgData name="leslie zelaya" userId="a8101c32c69d1939" providerId="LiveId" clId="{219AB068-62A5-40AD-94A2-951B4D22C10E}" dt="2023-08-14T20:59:51.900" v="6940" actId="26606"/>
          <ac:spMkLst>
            <pc:docMk/>
            <pc:sldMk cId="3225592421" sldId="273"/>
            <ac:spMk id="3" creationId="{97607AB3-084F-07EF-D544-8F3E4D558985}"/>
          </ac:spMkLst>
        </pc:spChg>
        <pc:spChg chg="add">
          <ac:chgData name="leslie zelaya" userId="a8101c32c69d1939" providerId="LiveId" clId="{219AB068-62A5-40AD-94A2-951B4D22C10E}" dt="2023-08-14T20:59:51.900" v="6940" actId="26606"/>
          <ac:spMkLst>
            <pc:docMk/>
            <pc:sldMk cId="3225592421" sldId="273"/>
            <ac:spMk id="8" creationId="{DCF4EB5C-ED25-4675-8255-2F5B12CFFCF0}"/>
          </ac:spMkLst>
        </pc:spChg>
        <pc:spChg chg="add">
          <ac:chgData name="leslie zelaya" userId="a8101c32c69d1939" providerId="LiveId" clId="{219AB068-62A5-40AD-94A2-951B4D22C10E}" dt="2023-08-14T20:59:51.900" v="6940" actId="26606"/>
          <ac:spMkLst>
            <pc:docMk/>
            <pc:sldMk cId="3225592421" sldId="273"/>
            <ac:spMk id="10" creationId="{9514EC6E-A557-42A2-BCDC-3ABFFC5E564D}"/>
          </ac:spMkLst>
        </pc:spChg>
        <pc:spChg chg="add">
          <ac:chgData name="leslie zelaya" userId="a8101c32c69d1939" providerId="LiveId" clId="{219AB068-62A5-40AD-94A2-951B4D22C10E}" dt="2023-08-14T20:59:51.900" v="6940" actId="26606"/>
          <ac:spMkLst>
            <pc:docMk/>
            <pc:sldMk cId="3225592421" sldId="273"/>
            <ac:spMk id="12" creationId="{905482C9-EB42-4BFE-95BF-7FD661F07657}"/>
          </ac:spMkLst>
        </pc:spChg>
        <pc:spChg chg="add">
          <ac:chgData name="leslie zelaya" userId="a8101c32c69d1939" providerId="LiveId" clId="{219AB068-62A5-40AD-94A2-951B4D22C10E}" dt="2023-08-14T20:59:51.900" v="6940" actId="26606"/>
          <ac:spMkLst>
            <pc:docMk/>
            <pc:sldMk cId="3225592421" sldId="273"/>
            <ac:spMk id="14" creationId="{7539E646-A625-4A26-86ED-BD90EDD329F7}"/>
          </ac:spMkLst>
        </pc:spChg>
        <pc:spChg chg="add">
          <ac:chgData name="leslie zelaya" userId="a8101c32c69d1939" providerId="LiveId" clId="{219AB068-62A5-40AD-94A2-951B4D22C10E}" dt="2023-08-14T20:59:51.900" v="6940" actId="26606"/>
          <ac:spMkLst>
            <pc:docMk/>
            <pc:sldMk cId="3225592421" sldId="273"/>
            <ac:spMk id="16" creationId="{8E019540-1104-4B12-9F83-45F58674186F}"/>
          </ac:spMkLst>
        </pc:spChg>
        <pc:spChg chg="add">
          <ac:chgData name="leslie zelaya" userId="a8101c32c69d1939" providerId="LiveId" clId="{219AB068-62A5-40AD-94A2-951B4D22C10E}" dt="2023-08-14T20:59:51.900" v="6940" actId="26606"/>
          <ac:spMkLst>
            <pc:docMk/>
            <pc:sldMk cId="3225592421" sldId="273"/>
            <ac:spMk id="18" creationId="{3580CFD6-E44A-486A-9E73-D8D948F78A34}"/>
          </ac:spMkLst>
        </pc:spChg>
      </pc:sldChg>
      <pc:sldChg chg="addSp delSp modSp new mod setBg modClrScheme addAnim delAnim setClrOvrMap chgLayout">
        <pc:chgData name="leslie zelaya" userId="a8101c32c69d1939" providerId="LiveId" clId="{219AB068-62A5-40AD-94A2-951B4D22C10E}" dt="2023-08-14T21:05:28.969" v="7003" actId="26606"/>
        <pc:sldMkLst>
          <pc:docMk/>
          <pc:sldMk cId="914547215" sldId="274"/>
        </pc:sldMkLst>
        <pc:spChg chg="mod ord">
          <ac:chgData name="leslie zelaya" userId="a8101c32c69d1939" providerId="LiveId" clId="{219AB068-62A5-40AD-94A2-951B4D22C10E}" dt="2023-08-14T21:05:28.969" v="7003" actId="26606"/>
          <ac:spMkLst>
            <pc:docMk/>
            <pc:sldMk cId="914547215" sldId="274"/>
            <ac:spMk id="2" creationId="{6B700FB1-0131-A896-83EC-E3BD1ECB0BF5}"/>
          </ac:spMkLst>
        </pc:spChg>
        <pc:spChg chg="del">
          <ac:chgData name="leslie zelaya" userId="a8101c32c69d1939" providerId="LiveId" clId="{219AB068-62A5-40AD-94A2-951B4D22C10E}" dt="2023-08-14T21:04:52.433" v="6995" actId="700"/>
          <ac:spMkLst>
            <pc:docMk/>
            <pc:sldMk cId="914547215" sldId="274"/>
            <ac:spMk id="3" creationId="{7C7DB7AF-79CE-FA5F-27B2-D97C4112998E}"/>
          </ac:spMkLst>
        </pc:spChg>
        <pc:spChg chg="add del">
          <ac:chgData name="leslie zelaya" userId="a8101c32c69d1939" providerId="LiveId" clId="{219AB068-62A5-40AD-94A2-951B4D22C10E}" dt="2023-08-14T21:05:01.325" v="6997" actId="26606"/>
          <ac:spMkLst>
            <pc:docMk/>
            <pc:sldMk cId="914547215" sldId="274"/>
            <ac:spMk id="7" creationId="{DCF4EB5C-ED25-4675-8255-2F5B12CFFCF0}"/>
          </ac:spMkLst>
        </pc:spChg>
        <pc:spChg chg="add del">
          <ac:chgData name="leslie zelaya" userId="a8101c32c69d1939" providerId="LiveId" clId="{219AB068-62A5-40AD-94A2-951B4D22C10E}" dt="2023-08-14T21:05:01.325" v="6997" actId="26606"/>
          <ac:spMkLst>
            <pc:docMk/>
            <pc:sldMk cId="914547215" sldId="274"/>
            <ac:spMk id="9" creationId="{9514EC6E-A557-42A2-BCDC-3ABFFC5E564D}"/>
          </ac:spMkLst>
        </pc:spChg>
        <pc:spChg chg="add del">
          <ac:chgData name="leslie zelaya" userId="a8101c32c69d1939" providerId="LiveId" clId="{219AB068-62A5-40AD-94A2-951B4D22C10E}" dt="2023-08-14T21:05:01.325" v="6997" actId="26606"/>
          <ac:spMkLst>
            <pc:docMk/>
            <pc:sldMk cId="914547215" sldId="274"/>
            <ac:spMk id="11" creationId="{905482C9-EB42-4BFE-95BF-7FD661F07657}"/>
          </ac:spMkLst>
        </pc:spChg>
        <pc:spChg chg="add del">
          <ac:chgData name="leslie zelaya" userId="a8101c32c69d1939" providerId="LiveId" clId="{219AB068-62A5-40AD-94A2-951B4D22C10E}" dt="2023-08-14T21:05:01.325" v="6997" actId="26606"/>
          <ac:spMkLst>
            <pc:docMk/>
            <pc:sldMk cId="914547215" sldId="274"/>
            <ac:spMk id="13" creationId="{7539E646-A625-4A26-86ED-BD90EDD329F7}"/>
          </ac:spMkLst>
        </pc:spChg>
        <pc:spChg chg="add del">
          <ac:chgData name="leslie zelaya" userId="a8101c32c69d1939" providerId="LiveId" clId="{219AB068-62A5-40AD-94A2-951B4D22C10E}" dt="2023-08-14T21:05:01.325" v="6997" actId="26606"/>
          <ac:spMkLst>
            <pc:docMk/>
            <pc:sldMk cId="914547215" sldId="274"/>
            <ac:spMk id="15" creationId="{00BDC88A-176A-4C74-9A93-7C0BC765F4BC}"/>
          </ac:spMkLst>
        </pc:spChg>
        <pc:spChg chg="add del">
          <ac:chgData name="leslie zelaya" userId="a8101c32c69d1939" providerId="LiveId" clId="{219AB068-62A5-40AD-94A2-951B4D22C10E}" dt="2023-08-14T21:05:01.325" v="6997" actId="26606"/>
          <ac:spMkLst>
            <pc:docMk/>
            <pc:sldMk cId="914547215" sldId="274"/>
            <ac:spMk id="17" creationId="{20F81E05-F529-4DFE-AFC8-E3E964F95E75}"/>
          </ac:spMkLst>
        </pc:spChg>
        <pc:spChg chg="add del">
          <ac:chgData name="leslie zelaya" userId="a8101c32c69d1939" providerId="LiveId" clId="{219AB068-62A5-40AD-94A2-951B4D22C10E}" dt="2023-08-14T21:05:01.325" v="6997" actId="26606"/>
          <ac:spMkLst>
            <pc:docMk/>
            <pc:sldMk cId="914547215" sldId="274"/>
            <ac:spMk id="19" creationId="{7358E157-7D0A-4F9C-8B70-83F2B7AA98E0}"/>
          </ac:spMkLst>
        </pc:spChg>
        <pc:spChg chg="add del">
          <ac:chgData name="leslie zelaya" userId="a8101c32c69d1939" providerId="LiveId" clId="{219AB068-62A5-40AD-94A2-951B4D22C10E}" dt="2023-08-14T21:05:01.325" v="6997" actId="26606"/>
          <ac:spMkLst>
            <pc:docMk/>
            <pc:sldMk cId="914547215" sldId="274"/>
            <ac:spMk id="21" creationId="{8977A541-1F4E-4C7A-B7E2-4D5926B76230}"/>
          </ac:spMkLst>
        </pc:spChg>
        <pc:spChg chg="add del">
          <ac:chgData name="leslie zelaya" userId="a8101c32c69d1939" providerId="LiveId" clId="{219AB068-62A5-40AD-94A2-951B4D22C10E}" dt="2023-08-14T21:05:10.277" v="7000" actId="26606"/>
          <ac:spMkLst>
            <pc:docMk/>
            <pc:sldMk cId="914547215" sldId="274"/>
            <ac:spMk id="23" creationId="{DCF4EB5C-ED25-4675-8255-2F5B12CFFCF0}"/>
          </ac:spMkLst>
        </pc:spChg>
        <pc:spChg chg="add del">
          <ac:chgData name="leslie zelaya" userId="a8101c32c69d1939" providerId="LiveId" clId="{219AB068-62A5-40AD-94A2-951B4D22C10E}" dt="2023-08-14T21:05:10.277" v="7000" actId="26606"/>
          <ac:spMkLst>
            <pc:docMk/>
            <pc:sldMk cId="914547215" sldId="274"/>
            <ac:spMk id="24" creationId="{9514EC6E-A557-42A2-BCDC-3ABFFC5E564D}"/>
          </ac:spMkLst>
        </pc:spChg>
        <pc:spChg chg="add del">
          <ac:chgData name="leslie zelaya" userId="a8101c32c69d1939" providerId="LiveId" clId="{219AB068-62A5-40AD-94A2-951B4D22C10E}" dt="2023-08-14T21:05:10.277" v="7000" actId="26606"/>
          <ac:spMkLst>
            <pc:docMk/>
            <pc:sldMk cId="914547215" sldId="274"/>
            <ac:spMk id="25" creationId="{905482C9-EB42-4BFE-95BF-7FD661F07657}"/>
          </ac:spMkLst>
        </pc:spChg>
        <pc:spChg chg="add del">
          <ac:chgData name="leslie zelaya" userId="a8101c32c69d1939" providerId="LiveId" clId="{219AB068-62A5-40AD-94A2-951B4D22C10E}" dt="2023-08-14T21:05:10.277" v="7000" actId="26606"/>
          <ac:spMkLst>
            <pc:docMk/>
            <pc:sldMk cId="914547215" sldId="274"/>
            <ac:spMk id="26" creationId="{7539E646-A625-4A26-86ED-BD90EDD329F7}"/>
          </ac:spMkLst>
        </pc:spChg>
        <pc:spChg chg="add del">
          <ac:chgData name="leslie zelaya" userId="a8101c32c69d1939" providerId="LiveId" clId="{219AB068-62A5-40AD-94A2-951B4D22C10E}" dt="2023-08-14T21:05:10.277" v="7000" actId="26606"/>
          <ac:spMkLst>
            <pc:docMk/>
            <pc:sldMk cId="914547215" sldId="274"/>
            <ac:spMk id="27" creationId="{8E019540-1104-4B12-9F83-45F58674186F}"/>
          </ac:spMkLst>
        </pc:spChg>
        <pc:spChg chg="add del">
          <ac:chgData name="leslie zelaya" userId="a8101c32c69d1939" providerId="LiveId" clId="{219AB068-62A5-40AD-94A2-951B4D22C10E}" dt="2023-08-14T21:05:10.277" v="7000" actId="26606"/>
          <ac:spMkLst>
            <pc:docMk/>
            <pc:sldMk cId="914547215" sldId="274"/>
            <ac:spMk id="28" creationId="{3580CFD6-E44A-486A-9E73-D8D948F78A34}"/>
          </ac:spMkLst>
        </pc:spChg>
        <pc:spChg chg="add del">
          <ac:chgData name="leslie zelaya" userId="a8101c32c69d1939" providerId="LiveId" clId="{219AB068-62A5-40AD-94A2-951B4D22C10E}" dt="2023-08-14T21:05:28.952" v="7002" actId="26606"/>
          <ac:spMkLst>
            <pc:docMk/>
            <pc:sldMk cId="914547215" sldId="274"/>
            <ac:spMk id="30" creationId="{DCF4EB5C-ED25-4675-8255-2F5B12CFFCF0}"/>
          </ac:spMkLst>
        </pc:spChg>
        <pc:spChg chg="add del">
          <ac:chgData name="leslie zelaya" userId="a8101c32c69d1939" providerId="LiveId" clId="{219AB068-62A5-40AD-94A2-951B4D22C10E}" dt="2023-08-14T21:05:28.952" v="7002" actId="26606"/>
          <ac:spMkLst>
            <pc:docMk/>
            <pc:sldMk cId="914547215" sldId="274"/>
            <ac:spMk id="31" creationId="{9514EC6E-A557-42A2-BCDC-3ABFFC5E564D}"/>
          </ac:spMkLst>
        </pc:spChg>
        <pc:spChg chg="add del">
          <ac:chgData name="leslie zelaya" userId="a8101c32c69d1939" providerId="LiveId" clId="{219AB068-62A5-40AD-94A2-951B4D22C10E}" dt="2023-08-14T21:05:28.952" v="7002" actId="26606"/>
          <ac:spMkLst>
            <pc:docMk/>
            <pc:sldMk cId="914547215" sldId="274"/>
            <ac:spMk id="32" creationId="{905482C9-EB42-4BFE-95BF-7FD661F07657}"/>
          </ac:spMkLst>
        </pc:spChg>
        <pc:spChg chg="add del">
          <ac:chgData name="leslie zelaya" userId="a8101c32c69d1939" providerId="LiveId" clId="{219AB068-62A5-40AD-94A2-951B4D22C10E}" dt="2023-08-14T21:05:28.952" v="7002" actId="26606"/>
          <ac:spMkLst>
            <pc:docMk/>
            <pc:sldMk cId="914547215" sldId="274"/>
            <ac:spMk id="33" creationId="{7539E646-A625-4A26-86ED-BD90EDD329F7}"/>
          </ac:spMkLst>
        </pc:spChg>
        <pc:spChg chg="add del">
          <ac:chgData name="leslie zelaya" userId="a8101c32c69d1939" providerId="LiveId" clId="{219AB068-62A5-40AD-94A2-951B4D22C10E}" dt="2023-08-14T21:05:28.952" v="7002" actId="26606"/>
          <ac:spMkLst>
            <pc:docMk/>
            <pc:sldMk cId="914547215" sldId="274"/>
            <ac:spMk id="34" creationId="{9DD60C94-0C9C-47B7-BE88-045235ACCC6A}"/>
          </ac:spMkLst>
        </pc:spChg>
        <pc:spChg chg="add del">
          <ac:chgData name="leslie zelaya" userId="a8101c32c69d1939" providerId="LiveId" clId="{219AB068-62A5-40AD-94A2-951B4D22C10E}" dt="2023-08-14T21:05:28.952" v="7002" actId="26606"/>
          <ac:spMkLst>
            <pc:docMk/>
            <pc:sldMk cId="914547215" sldId="274"/>
            <ac:spMk id="35" creationId="{BFCF7016-AC99-433F-B943-24C3736E0602}"/>
          </ac:spMkLst>
        </pc:spChg>
        <pc:spChg chg="add del">
          <ac:chgData name="leslie zelaya" userId="a8101c32c69d1939" providerId="LiveId" clId="{219AB068-62A5-40AD-94A2-951B4D22C10E}" dt="2023-08-14T21:05:28.952" v="7002" actId="26606"/>
          <ac:spMkLst>
            <pc:docMk/>
            <pc:sldMk cId="914547215" sldId="274"/>
            <ac:spMk id="36" creationId="{A03737D1-A930-4E3E-9160-3CD4AEC72AB7}"/>
          </ac:spMkLst>
        </pc:spChg>
        <pc:spChg chg="add del">
          <ac:chgData name="leslie zelaya" userId="a8101c32c69d1939" providerId="LiveId" clId="{219AB068-62A5-40AD-94A2-951B4D22C10E}" dt="2023-08-14T21:05:28.952" v="7002" actId="26606"/>
          <ac:spMkLst>
            <pc:docMk/>
            <pc:sldMk cId="914547215" sldId="274"/>
            <ac:spMk id="37" creationId="{F71CFF33-010E-4E26-A285-83B182982358}"/>
          </ac:spMkLst>
        </pc:spChg>
        <pc:spChg chg="add">
          <ac:chgData name="leslie zelaya" userId="a8101c32c69d1939" providerId="LiveId" clId="{219AB068-62A5-40AD-94A2-951B4D22C10E}" dt="2023-08-14T21:05:28.969" v="7003" actId="26606"/>
          <ac:spMkLst>
            <pc:docMk/>
            <pc:sldMk cId="914547215" sldId="274"/>
            <ac:spMk id="39" creationId="{DCF4EB5C-ED25-4675-8255-2F5B12CFFCF0}"/>
          </ac:spMkLst>
        </pc:spChg>
        <pc:spChg chg="add">
          <ac:chgData name="leslie zelaya" userId="a8101c32c69d1939" providerId="LiveId" clId="{219AB068-62A5-40AD-94A2-951B4D22C10E}" dt="2023-08-14T21:05:28.969" v="7003" actId="26606"/>
          <ac:spMkLst>
            <pc:docMk/>
            <pc:sldMk cId="914547215" sldId="274"/>
            <ac:spMk id="40" creationId="{9514EC6E-A557-42A2-BCDC-3ABFFC5E564D}"/>
          </ac:spMkLst>
        </pc:spChg>
        <pc:spChg chg="add">
          <ac:chgData name="leslie zelaya" userId="a8101c32c69d1939" providerId="LiveId" clId="{219AB068-62A5-40AD-94A2-951B4D22C10E}" dt="2023-08-14T21:05:28.969" v="7003" actId="26606"/>
          <ac:spMkLst>
            <pc:docMk/>
            <pc:sldMk cId="914547215" sldId="274"/>
            <ac:spMk id="41" creationId="{905482C9-EB42-4BFE-95BF-7FD661F07657}"/>
          </ac:spMkLst>
        </pc:spChg>
        <pc:spChg chg="add">
          <ac:chgData name="leslie zelaya" userId="a8101c32c69d1939" providerId="LiveId" clId="{219AB068-62A5-40AD-94A2-951B4D22C10E}" dt="2023-08-14T21:05:28.969" v="7003" actId="26606"/>
          <ac:spMkLst>
            <pc:docMk/>
            <pc:sldMk cId="914547215" sldId="274"/>
            <ac:spMk id="42" creationId="{7539E646-A625-4A26-86ED-BD90EDD329F7}"/>
          </ac:spMkLst>
        </pc:spChg>
        <pc:spChg chg="add">
          <ac:chgData name="leslie zelaya" userId="a8101c32c69d1939" providerId="LiveId" clId="{219AB068-62A5-40AD-94A2-951B4D22C10E}" dt="2023-08-14T21:05:28.969" v="7003" actId="26606"/>
          <ac:spMkLst>
            <pc:docMk/>
            <pc:sldMk cId="914547215" sldId="274"/>
            <ac:spMk id="43" creationId="{00BDC88A-176A-4C74-9A93-7C0BC765F4BC}"/>
          </ac:spMkLst>
        </pc:spChg>
        <pc:spChg chg="add">
          <ac:chgData name="leslie zelaya" userId="a8101c32c69d1939" providerId="LiveId" clId="{219AB068-62A5-40AD-94A2-951B4D22C10E}" dt="2023-08-14T21:05:28.969" v="7003" actId="26606"/>
          <ac:spMkLst>
            <pc:docMk/>
            <pc:sldMk cId="914547215" sldId="274"/>
            <ac:spMk id="44" creationId="{20F81E05-F529-4DFE-AFC8-E3E964F95E75}"/>
          </ac:spMkLst>
        </pc:spChg>
        <pc:spChg chg="add">
          <ac:chgData name="leslie zelaya" userId="a8101c32c69d1939" providerId="LiveId" clId="{219AB068-62A5-40AD-94A2-951B4D22C10E}" dt="2023-08-14T21:05:28.969" v="7003" actId="26606"/>
          <ac:spMkLst>
            <pc:docMk/>
            <pc:sldMk cId="914547215" sldId="274"/>
            <ac:spMk id="45" creationId="{7358E157-7D0A-4F9C-8B70-83F2B7AA98E0}"/>
          </ac:spMkLst>
        </pc:spChg>
        <pc:spChg chg="add">
          <ac:chgData name="leslie zelaya" userId="a8101c32c69d1939" providerId="LiveId" clId="{219AB068-62A5-40AD-94A2-951B4D22C10E}" dt="2023-08-14T21:05:28.969" v="7003" actId="26606"/>
          <ac:spMkLst>
            <pc:docMk/>
            <pc:sldMk cId="914547215" sldId="274"/>
            <ac:spMk id="46" creationId="{8977A541-1F4E-4C7A-B7E2-4D5926B76230}"/>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B5960BF-4809-45DC-AD55-5607A77A12AD}" type="doc">
      <dgm:prSet loTypeId="urn:microsoft.com/office/officeart/2016/7/layout/LinearBlockProcessNumbered" loCatId="process" qsTypeId="urn:microsoft.com/office/officeart/2005/8/quickstyle/simple1" qsCatId="simple" csTypeId="urn:microsoft.com/office/officeart/2005/8/colors/colorful1" csCatId="colorful"/>
      <dgm:spPr/>
      <dgm:t>
        <a:bodyPr/>
        <a:lstStyle/>
        <a:p>
          <a:endParaRPr lang="en-US"/>
        </a:p>
      </dgm:t>
    </dgm:pt>
    <dgm:pt modelId="{AFD089A2-E6AE-4827-8B4B-8E336ED59779}">
      <dgm:prSet/>
      <dgm:spPr/>
      <dgm:t>
        <a:bodyPr/>
        <a:lstStyle/>
        <a:p>
          <a:r>
            <a:rPr lang="en-US" dirty="0"/>
            <a:t>Making youth Sports More Fun, Engaging, and Inclusive </a:t>
          </a:r>
        </a:p>
      </dgm:t>
    </dgm:pt>
    <dgm:pt modelId="{58A61AF1-1C72-48C9-9A47-D27DF837271E}" type="parTrans" cxnId="{CA75137B-36F2-4022-B6C5-13250BF3E18B}">
      <dgm:prSet/>
      <dgm:spPr/>
      <dgm:t>
        <a:bodyPr/>
        <a:lstStyle/>
        <a:p>
          <a:endParaRPr lang="en-US"/>
        </a:p>
      </dgm:t>
    </dgm:pt>
    <dgm:pt modelId="{CAB87656-2F16-463F-8211-F7DEDC0C6041}" type="sibTrans" cxnId="{CA75137B-36F2-4022-B6C5-13250BF3E18B}">
      <dgm:prSet phldrT="01" phldr="0"/>
      <dgm:spPr/>
      <dgm:t>
        <a:bodyPr/>
        <a:lstStyle/>
        <a:p>
          <a:r>
            <a:rPr lang="en-US"/>
            <a:t>01</a:t>
          </a:r>
        </a:p>
      </dgm:t>
    </dgm:pt>
    <dgm:pt modelId="{B1785A4F-CCF0-40A3-AB83-2FD997776020}">
      <dgm:prSet/>
      <dgm:spPr/>
      <dgm:t>
        <a:bodyPr/>
        <a:lstStyle/>
        <a:p>
          <a:r>
            <a:rPr lang="en-US" dirty="0"/>
            <a:t>Providing Quality coaching for every kid </a:t>
          </a:r>
        </a:p>
      </dgm:t>
    </dgm:pt>
    <dgm:pt modelId="{9D51587F-CAEF-43C2-B32B-9C5D24300A36}" type="parTrans" cxnId="{4387D5F8-0245-4B10-A802-D97277CE435A}">
      <dgm:prSet/>
      <dgm:spPr/>
      <dgm:t>
        <a:bodyPr/>
        <a:lstStyle/>
        <a:p>
          <a:endParaRPr lang="en-US"/>
        </a:p>
      </dgm:t>
    </dgm:pt>
    <dgm:pt modelId="{FA92CDDB-4C16-4DF7-8920-F7EDECD5BACB}" type="sibTrans" cxnId="{4387D5F8-0245-4B10-A802-D97277CE435A}">
      <dgm:prSet phldrT="02" phldr="0"/>
      <dgm:spPr/>
      <dgm:t>
        <a:bodyPr/>
        <a:lstStyle/>
        <a:p>
          <a:r>
            <a:rPr lang="en-US"/>
            <a:t>02</a:t>
          </a:r>
        </a:p>
      </dgm:t>
    </dgm:pt>
    <dgm:pt modelId="{EA438A0A-E149-4944-996F-E4F3DB2C29E5}">
      <dgm:prSet/>
      <dgm:spPr/>
      <dgm:t>
        <a:bodyPr/>
        <a:lstStyle/>
        <a:p>
          <a:r>
            <a:rPr lang="en-US"/>
            <a:t>Utilizing Technology to Enhance Coaching </a:t>
          </a:r>
        </a:p>
      </dgm:t>
    </dgm:pt>
    <dgm:pt modelId="{224F5778-F260-4922-A980-D6D1E409228C}" type="parTrans" cxnId="{EDAEB317-10D9-4E18-AA0B-57EBE9BD8C6B}">
      <dgm:prSet/>
      <dgm:spPr/>
      <dgm:t>
        <a:bodyPr/>
        <a:lstStyle/>
        <a:p>
          <a:endParaRPr lang="en-US"/>
        </a:p>
      </dgm:t>
    </dgm:pt>
    <dgm:pt modelId="{24D3ACFD-5A96-4F6E-978C-6605662D4218}" type="sibTrans" cxnId="{EDAEB317-10D9-4E18-AA0B-57EBE9BD8C6B}">
      <dgm:prSet phldrT="03" phldr="0"/>
      <dgm:spPr/>
      <dgm:t>
        <a:bodyPr/>
        <a:lstStyle/>
        <a:p>
          <a:r>
            <a:rPr lang="en-US"/>
            <a:t>03</a:t>
          </a:r>
        </a:p>
      </dgm:t>
    </dgm:pt>
    <dgm:pt modelId="{11EBB380-5B6A-46F6-9144-45FDD810BCE4}">
      <dgm:prSet/>
      <dgm:spPr/>
      <dgm:t>
        <a:bodyPr/>
        <a:lstStyle/>
        <a:p>
          <a:r>
            <a:rPr lang="en-US" dirty="0"/>
            <a:t>Creating opportunities In local communities </a:t>
          </a:r>
        </a:p>
      </dgm:t>
    </dgm:pt>
    <dgm:pt modelId="{520F616A-E09F-4D66-9B00-1B83EE016B18}" type="parTrans" cxnId="{9B4E5159-0DCF-4491-A9D3-C69A74DC42BA}">
      <dgm:prSet/>
      <dgm:spPr/>
      <dgm:t>
        <a:bodyPr/>
        <a:lstStyle/>
        <a:p>
          <a:endParaRPr lang="en-US"/>
        </a:p>
      </dgm:t>
    </dgm:pt>
    <dgm:pt modelId="{D5B89EA0-2BC3-4451-8758-1C2A2B9D3B22}" type="sibTrans" cxnId="{9B4E5159-0DCF-4491-A9D3-C69A74DC42BA}">
      <dgm:prSet phldrT="04" phldr="0"/>
      <dgm:spPr/>
      <dgm:t>
        <a:bodyPr/>
        <a:lstStyle/>
        <a:p>
          <a:r>
            <a:rPr lang="en-US"/>
            <a:t>04</a:t>
          </a:r>
        </a:p>
      </dgm:t>
    </dgm:pt>
    <dgm:pt modelId="{A530AFB5-7BE4-420F-8352-E50572755FCD}">
      <dgm:prSet/>
      <dgm:spPr/>
      <dgm:t>
        <a:bodyPr/>
        <a:lstStyle/>
        <a:p>
          <a:r>
            <a:rPr lang="en-US" dirty="0"/>
            <a:t>Empowering the Next Generation of Coaches</a:t>
          </a:r>
        </a:p>
      </dgm:t>
    </dgm:pt>
    <dgm:pt modelId="{CE5B1AC2-98C2-46B4-A4E5-8E63D0E884FD}" type="parTrans" cxnId="{025AB732-BB63-4376-BBCA-78B107A420E4}">
      <dgm:prSet/>
      <dgm:spPr/>
      <dgm:t>
        <a:bodyPr/>
        <a:lstStyle/>
        <a:p>
          <a:endParaRPr lang="en-US"/>
        </a:p>
      </dgm:t>
    </dgm:pt>
    <dgm:pt modelId="{1FC9272E-D88D-4D73-B723-BCDE7295D90D}" type="sibTrans" cxnId="{025AB732-BB63-4376-BBCA-78B107A420E4}">
      <dgm:prSet phldrT="05" phldr="0"/>
      <dgm:spPr/>
      <dgm:t>
        <a:bodyPr/>
        <a:lstStyle/>
        <a:p>
          <a:r>
            <a:rPr lang="en-US"/>
            <a:t>05</a:t>
          </a:r>
        </a:p>
      </dgm:t>
    </dgm:pt>
    <dgm:pt modelId="{853CD3C5-7E62-4176-8253-6045331C71C1}">
      <dgm:prSet/>
      <dgm:spPr/>
      <dgm:t>
        <a:bodyPr/>
        <a:lstStyle/>
        <a:p>
          <a:r>
            <a:rPr lang="en-US" dirty="0"/>
            <a:t>Connecting Coaches with impactful Contexts </a:t>
          </a:r>
        </a:p>
      </dgm:t>
    </dgm:pt>
    <dgm:pt modelId="{4A6860B4-0DD8-4FC4-ADE9-1B2293191C2D}" type="parTrans" cxnId="{E485D535-F26F-4661-A128-8CA8131347E4}">
      <dgm:prSet/>
      <dgm:spPr/>
      <dgm:t>
        <a:bodyPr/>
        <a:lstStyle/>
        <a:p>
          <a:endParaRPr lang="en-US"/>
        </a:p>
      </dgm:t>
    </dgm:pt>
    <dgm:pt modelId="{83544D28-E53F-4142-932A-B5CB89CAACBA}" type="sibTrans" cxnId="{E485D535-F26F-4661-A128-8CA8131347E4}">
      <dgm:prSet phldrT="06" phldr="0"/>
      <dgm:spPr/>
      <dgm:t>
        <a:bodyPr/>
        <a:lstStyle/>
        <a:p>
          <a:r>
            <a:rPr lang="en-US"/>
            <a:t>06</a:t>
          </a:r>
        </a:p>
      </dgm:t>
    </dgm:pt>
    <dgm:pt modelId="{9B957A94-2E0A-427C-A4E9-3543E6E52B06}" type="pres">
      <dgm:prSet presAssocID="{9B5960BF-4809-45DC-AD55-5607A77A12AD}" presName="Name0" presStyleCnt="0">
        <dgm:presLayoutVars>
          <dgm:animLvl val="lvl"/>
          <dgm:resizeHandles val="exact"/>
        </dgm:presLayoutVars>
      </dgm:prSet>
      <dgm:spPr/>
    </dgm:pt>
    <dgm:pt modelId="{BD28AAED-7871-468D-8E1B-D1882517BE89}" type="pres">
      <dgm:prSet presAssocID="{AFD089A2-E6AE-4827-8B4B-8E336ED59779}" presName="compositeNode" presStyleCnt="0">
        <dgm:presLayoutVars>
          <dgm:bulletEnabled val="1"/>
        </dgm:presLayoutVars>
      </dgm:prSet>
      <dgm:spPr/>
    </dgm:pt>
    <dgm:pt modelId="{9ADB112A-EDDD-4DBD-A6E2-DB374E9B0C4D}" type="pres">
      <dgm:prSet presAssocID="{AFD089A2-E6AE-4827-8B4B-8E336ED59779}" presName="bgRect" presStyleLbl="alignNode1" presStyleIdx="0" presStyleCnt="6"/>
      <dgm:spPr/>
    </dgm:pt>
    <dgm:pt modelId="{549AEAA3-DC03-4995-8BB1-D262F838AFC9}" type="pres">
      <dgm:prSet presAssocID="{CAB87656-2F16-463F-8211-F7DEDC0C6041}" presName="sibTransNodeRect" presStyleLbl="alignNode1" presStyleIdx="0" presStyleCnt="6">
        <dgm:presLayoutVars>
          <dgm:chMax val="0"/>
          <dgm:bulletEnabled val="1"/>
        </dgm:presLayoutVars>
      </dgm:prSet>
      <dgm:spPr/>
    </dgm:pt>
    <dgm:pt modelId="{0F7E08BF-B32F-4F24-9F14-FA84FBB3A6E0}" type="pres">
      <dgm:prSet presAssocID="{AFD089A2-E6AE-4827-8B4B-8E336ED59779}" presName="nodeRect" presStyleLbl="alignNode1" presStyleIdx="0" presStyleCnt="6">
        <dgm:presLayoutVars>
          <dgm:bulletEnabled val="1"/>
        </dgm:presLayoutVars>
      </dgm:prSet>
      <dgm:spPr/>
    </dgm:pt>
    <dgm:pt modelId="{C6A140D9-0E97-4DD9-83CE-4ADF834AFD99}" type="pres">
      <dgm:prSet presAssocID="{CAB87656-2F16-463F-8211-F7DEDC0C6041}" presName="sibTrans" presStyleCnt="0"/>
      <dgm:spPr/>
    </dgm:pt>
    <dgm:pt modelId="{87C65AA4-D0B3-4C71-927E-E442DCC15442}" type="pres">
      <dgm:prSet presAssocID="{B1785A4F-CCF0-40A3-AB83-2FD997776020}" presName="compositeNode" presStyleCnt="0">
        <dgm:presLayoutVars>
          <dgm:bulletEnabled val="1"/>
        </dgm:presLayoutVars>
      </dgm:prSet>
      <dgm:spPr/>
    </dgm:pt>
    <dgm:pt modelId="{7DC47A9D-CE9C-494A-BCB9-FE4AB4AC72CD}" type="pres">
      <dgm:prSet presAssocID="{B1785A4F-CCF0-40A3-AB83-2FD997776020}" presName="bgRect" presStyleLbl="alignNode1" presStyleIdx="1" presStyleCnt="6"/>
      <dgm:spPr/>
    </dgm:pt>
    <dgm:pt modelId="{7BAF9567-54A4-43D8-ABBA-1649318BD4AD}" type="pres">
      <dgm:prSet presAssocID="{FA92CDDB-4C16-4DF7-8920-F7EDECD5BACB}" presName="sibTransNodeRect" presStyleLbl="alignNode1" presStyleIdx="1" presStyleCnt="6">
        <dgm:presLayoutVars>
          <dgm:chMax val="0"/>
          <dgm:bulletEnabled val="1"/>
        </dgm:presLayoutVars>
      </dgm:prSet>
      <dgm:spPr/>
    </dgm:pt>
    <dgm:pt modelId="{BA481D98-E1F4-41E5-A5BA-A2F4BED15559}" type="pres">
      <dgm:prSet presAssocID="{B1785A4F-CCF0-40A3-AB83-2FD997776020}" presName="nodeRect" presStyleLbl="alignNode1" presStyleIdx="1" presStyleCnt="6">
        <dgm:presLayoutVars>
          <dgm:bulletEnabled val="1"/>
        </dgm:presLayoutVars>
      </dgm:prSet>
      <dgm:spPr/>
    </dgm:pt>
    <dgm:pt modelId="{3A834A5B-7F85-4DC4-AB3C-CCC69F6C71A1}" type="pres">
      <dgm:prSet presAssocID="{FA92CDDB-4C16-4DF7-8920-F7EDECD5BACB}" presName="sibTrans" presStyleCnt="0"/>
      <dgm:spPr/>
    </dgm:pt>
    <dgm:pt modelId="{D1E4C74D-9377-4D3B-A6D0-669B4AFD1BCF}" type="pres">
      <dgm:prSet presAssocID="{EA438A0A-E149-4944-996F-E4F3DB2C29E5}" presName="compositeNode" presStyleCnt="0">
        <dgm:presLayoutVars>
          <dgm:bulletEnabled val="1"/>
        </dgm:presLayoutVars>
      </dgm:prSet>
      <dgm:spPr/>
    </dgm:pt>
    <dgm:pt modelId="{6E9489F2-A35D-41BE-A8DF-36B0F3216396}" type="pres">
      <dgm:prSet presAssocID="{EA438A0A-E149-4944-996F-E4F3DB2C29E5}" presName="bgRect" presStyleLbl="alignNode1" presStyleIdx="2" presStyleCnt="6"/>
      <dgm:spPr/>
    </dgm:pt>
    <dgm:pt modelId="{32F86CF3-4758-4411-B527-20CD4AD690F2}" type="pres">
      <dgm:prSet presAssocID="{24D3ACFD-5A96-4F6E-978C-6605662D4218}" presName="sibTransNodeRect" presStyleLbl="alignNode1" presStyleIdx="2" presStyleCnt="6">
        <dgm:presLayoutVars>
          <dgm:chMax val="0"/>
          <dgm:bulletEnabled val="1"/>
        </dgm:presLayoutVars>
      </dgm:prSet>
      <dgm:spPr/>
    </dgm:pt>
    <dgm:pt modelId="{322D3BB6-F837-41B2-B38A-B40034F09780}" type="pres">
      <dgm:prSet presAssocID="{EA438A0A-E149-4944-996F-E4F3DB2C29E5}" presName="nodeRect" presStyleLbl="alignNode1" presStyleIdx="2" presStyleCnt="6">
        <dgm:presLayoutVars>
          <dgm:bulletEnabled val="1"/>
        </dgm:presLayoutVars>
      </dgm:prSet>
      <dgm:spPr/>
    </dgm:pt>
    <dgm:pt modelId="{755365B3-2C3B-4542-9E54-A08AF3634A8C}" type="pres">
      <dgm:prSet presAssocID="{24D3ACFD-5A96-4F6E-978C-6605662D4218}" presName="sibTrans" presStyleCnt="0"/>
      <dgm:spPr/>
    </dgm:pt>
    <dgm:pt modelId="{AC222C02-02B3-4ACB-BEE2-C924E5A0040B}" type="pres">
      <dgm:prSet presAssocID="{11EBB380-5B6A-46F6-9144-45FDD810BCE4}" presName="compositeNode" presStyleCnt="0">
        <dgm:presLayoutVars>
          <dgm:bulletEnabled val="1"/>
        </dgm:presLayoutVars>
      </dgm:prSet>
      <dgm:spPr/>
    </dgm:pt>
    <dgm:pt modelId="{5DA9A1D2-30DB-43CF-B4CF-EEE0E3735622}" type="pres">
      <dgm:prSet presAssocID="{11EBB380-5B6A-46F6-9144-45FDD810BCE4}" presName="bgRect" presStyleLbl="alignNode1" presStyleIdx="3" presStyleCnt="6"/>
      <dgm:spPr/>
    </dgm:pt>
    <dgm:pt modelId="{B510862B-47B6-44BE-BD22-1F83162B6D89}" type="pres">
      <dgm:prSet presAssocID="{D5B89EA0-2BC3-4451-8758-1C2A2B9D3B22}" presName="sibTransNodeRect" presStyleLbl="alignNode1" presStyleIdx="3" presStyleCnt="6">
        <dgm:presLayoutVars>
          <dgm:chMax val="0"/>
          <dgm:bulletEnabled val="1"/>
        </dgm:presLayoutVars>
      </dgm:prSet>
      <dgm:spPr/>
    </dgm:pt>
    <dgm:pt modelId="{322FA450-BF57-42C0-B391-FCF6013B34FC}" type="pres">
      <dgm:prSet presAssocID="{11EBB380-5B6A-46F6-9144-45FDD810BCE4}" presName="nodeRect" presStyleLbl="alignNode1" presStyleIdx="3" presStyleCnt="6">
        <dgm:presLayoutVars>
          <dgm:bulletEnabled val="1"/>
        </dgm:presLayoutVars>
      </dgm:prSet>
      <dgm:spPr/>
    </dgm:pt>
    <dgm:pt modelId="{486554B9-F975-4BA6-8421-44DBE39E69A4}" type="pres">
      <dgm:prSet presAssocID="{D5B89EA0-2BC3-4451-8758-1C2A2B9D3B22}" presName="sibTrans" presStyleCnt="0"/>
      <dgm:spPr/>
    </dgm:pt>
    <dgm:pt modelId="{28D6214C-8CC4-4699-BDC7-C5A0B7251FBD}" type="pres">
      <dgm:prSet presAssocID="{A530AFB5-7BE4-420F-8352-E50572755FCD}" presName="compositeNode" presStyleCnt="0">
        <dgm:presLayoutVars>
          <dgm:bulletEnabled val="1"/>
        </dgm:presLayoutVars>
      </dgm:prSet>
      <dgm:spPr/>
    </dgm:pt>
    <dgm:pt modelId="{683F6B82-283D-400E-A313-BED2FF09934E}" type="pres">
      <dgm:prSet presAssocID="{A530AFB5-7BE4-420F-8352-E50572755FCD}" presName="bgRect" presStyleLbl="alignNode1" presStyleIdx="4" presStyleCnt="6"/>
      <dgm:spPr/>
    </dgm:pt>
    <dgm:pt modelId="{855EBC20-D753-4B5D-8E35-6AB5C403DBD3}" type="pres">
      <dgm:prSet presAssocID="{1FC9272E-D88D-4D73-B723-BCDE7295D90D}" presName="sibTransNodeRect" presStyleLbl="alignNode1" presStyleIdx="4" presStyleCnt="6">
        <dgm:presLayoutVars>
          <dgm:chMax val="0"/>
          <dgm:bulletEnabled val="1"/>
        </dgm:presLayoutVars>
      </dgm:prSet>
      <dgm:spPr/>
    </dgm:pt>
    <dgm:pt modelId="{B4BE81A0-91E0-4E4E-AB52-86041B02BBA6}" type="pres">
      <dgm:prSet presAssocID="{A530AFB5-7BE4-420F-8352-E50572755FCD}" presName="nodeRect" presStyleLbl="alignNode1" presStyleIdx="4" presStyleCnt="6">
        <dgm:presLayoutVars>
          <dgm:bulletEnabled val="1"/>
        </dgm:presLayoutVars>
      </dgm:prSet>
      <dgm:spPr/>
    </dgm:pt>
    <dgm:pt modelId="{69B367A0-2153-4235-B9A5-2E13F528BBEE}" type="pres">
      <dgm:prSet presAssocID="{1FC9272E-D88D-4D73-B723-BCDE7295D90D}" presName="sibTrans" presStyleCnt="0"/>
      <dgm:spPr/>
    </dgm:pt>
    <dgm:pt modelId="{478CC33A-508B-4659-8822-12FC35A33F0E}" type="pres">
      <dgm:prSet presAssocID="{853CD3C5-7E62-4176-8253-6045331C71C1}" presName="compositeNode" presStyleCnt="0">
        <dgm:presLayoutVars>
          <dgm:bulletEnabled val="1"/>
        </dgm:presLayoutVars>
      </dgm:prSet>
      <dgm:spPr/>
    </dgm:pt>
    <dgm:pt modelId="{D73415C6-D73F-4B5E-ABEA-24013E3AB521}" type="pres">
      <dgm:prSet presAssocID="{853CD3C5-7E62-4176-8253-6045331C71C1}" presName="bgRect" presStyleLbl="alignNode1" presStyleIdx="5" presStyleCnt="6"/>
      <dgm:spPr/>
    </dgm:pt>
    <dgm:pt modelId="{6F6D51F1-59F5-4E1C-986C-5A71C2075DF9}" type="pres">
      <dgm:prSet presAssocID="{83544D28-E53F-4142-932A-B5CB89CAACBA}" presName="sibTransNodeRect" presStyleLbl="alignNode1" presStyleIdx="5" presStyleCnt="6">
        <dgm:presLayoutVars>
          <dgm:chMax val="0"/>
          <dgm:bulletEnabled val="1"/>
        </dgm:presLayoutVars>
      </dgm:prSet>
      <dgm:spPr/>
    </dgm:pt>
    <dgm:pt modelId="{2D055253-8C0A-4306-8DFE-2DFE2238A391}" type="pres">
      <dgm:prSet presAssocID="{853CD3C5-7E62-4176-8253-6045331C71C1}" presName="nodeRect" presStyleLbl="alignNode1" presStyleIdx="5" presStyleCnt="6">
        <dgm:presLayoutVars>
          <dgm:bulletEnabled val="1"/>
        </dgm:presLayoutVars>
      </dgm:prSet>
      <dgm:spPr/>
    </dgm:pt>
  </dgm:ptLst>
  <dgm:cxnLst>
    <dgm:cxn modelId="{5A202009-FD1A-4EA7-BCC6-D3456ACEA785}" type="presOf" srcId="{9B5960BF-4809-45DC-AD55-5607A77A12AD}" destId="{9B957A94-2E0A-427C-A4E9-3543E6E52B06}" srcOrd="0" destOrd="0" presId="urn:microsoft.com/office/officeart/2016/7/layout/LinearBlockProcessNumbered"/>
    <dgm:cxn modelId="{EDAEB317-10D9-4E18-AA0B-57EBE9BD8C6B}" srcId="{9B5960BF-4809-45DC-AD55-5607A77A12AD}" destId="{EA438A0A-E149-4944-996F-E4F3DB2C29E5}" srcOrd="2" destOrd="0" parTransId="{224F5778-F260-4922-A980-D6D1E409228C}" sibTransId="{24D3ACFD-5A96-4F6E-978C-6605662D4218}"/>
    <dgm:cxn modelId="{C3D56118-FE60-4C70-AECE-770FC3E439F9}" type="presOf" srcId="{D5B89EA0-2BC3-4451-8758-1C2A2B9D3B22}" destId="{B510862B-47B6-44BE-BD22-1F83162B6D89}" srcOrd="0" destOrd="0" presId="urn:microsoft.com/office/officeart/2016/7/layout/LinearBlockProcessNumbered"/>
    <dgm:cxn modelId="{025AB732-BB63-4376-BBCA-78B107A420E4}" srcId="{9B5960BF-4809-45DC-AD55-5607A77A12AD}" destId="{A530AFB5-7BE4-420F-8352-E50572755FCD}" srcOrd="4" destOrd="0" parTransId="{CE5B1AC2-98C2-46B4-A4E5-8E63D0E884FD}" sibTransId="{1FC9272E-D88D-4D73-B723-BCDE7295D90D}"/>
    <dgm:cxn modelId="{E485D535-F26F-4661-A128-8CA8131347E4}" srcId="{9B5960BF-4809-45DC-AD55-5607A77A12AD}" destId="{853CD3C5-7E62-4176-8253-6045331C71C1}" srcOrd="5" destOrd="0" parTransId="{4A6860B4-0DD8-4FC4-ADE9-1B2293191C2D}" sibTransId="{83544D28-E53F-4142-932A-B5CB89CAACBA}"/>
    <dgm:cxn modelId="{0FFD4A43-92BB-404E-A5B3-13D234A3BB50}" type="presOf" srcId="{A530AFB5-7BE4-420F-8352-E50572755FCD}" destId="{B4BE81A0-91E0-4E4E-AB52-86041B02BBA6}" srcOrd="1" destOrd="0" presId="urn:microsoft.com/office/officeart/2016/7/layout/LinearBlockProcessNumbered"/>
    <dgm:cxn modelId="{EE87C768-627E-41F1-B3FC-56B684C06ABE}" type="presOf" srcId="{853CD3C5-7E62-4176-8253-6045331C71C1}" destId="{D73415C6-D73F-4B5E-ABEA-24013E3AB521}" srcOrd="0" destOrd="0" presId="urn:microsoft.com/office/officeart/2016/7/layout/LinearBlockProcessNumbered"/>
    <dgm:cxn modelId="{CD3D314B-ECFF-45D7-A6C2-CB8167F7E86F}" type="presOf" srcId="{AFD089A2-E6AE-4827-8B4B-8E336ED59779}" destId="{9ADB112A-EDDD-4DBD-A6E2-DB374E9B0C4D}" srcOrd="0" destOrd="0" presId="urn:microsoft.com/office/officeart/2016/7/layout/LinearBlockProcessNumbered"/>
    <dgm:cxn modelId="{9B4E5159-0DCF-4491-A9D3-C69A74DC42BA}" srcId="{9B5960BF-4809-45DC-AD55-5607A77A12AD}" destId="{11EBB380-5B6A-46F6-9144-45FDD810BCE4}" srcOrd="3" destOrd="0" parTransId="{520F616A-E09F-4D66-9B00-1B83EE016B18}" sibTransId="{D5B89EA0-2BC3-4451-8758-1C2A2B9D3B22}"/>
    <dgm:cxn modelId="{CA75137B-36F2-4022-B6C5-13250BF3E18B}" srcId="{9B5960BF-4809-45DC-AD55-5607A77A12AD}" destId="{AFD089A2-E6AE-4827-8B4B-8E336ED59779}" srcOrd="0" destOrd="0" parTransId="{58A61AF1-1C72-48C9-9A47-D27DF837271E}" sibTransId="{CAB87656-2F16-463F-8211-F7DEDC0C6041}"/>
    <dgm:cxn modelId="{85E2E582-E261-4B9C-A48A-73311B2A96AF}" type="presOf" srcId="{11EBB380-5B6A-46F6-9144-45FDD810BCE4}" destId="{5DA9A1D2-30DB-43CF-B4CF-EEE0E3735622}" srcOrd="0" destOrd="0" presId="urn:microsoft.com/office/officeart/2016/7/layout/LinearBlockProcessNumbered"/>
    <dgm:cxn modelId="{5F3D4591-EDB6-4AC0-8398-539010419CC8}" type="presOf" srcId="{B1785A4F-CCF0-40A3-AB83-2FD997776020}" destId="{BA481D98-E1F4-41E5-A5BA-A2F4BED15559}" srcOrd="1" destOrd="0" presId="urn:microsoft.com/office/officeart/2016/7/layout/LinearBlockProcessNumbered"/>
    <dgm:cxn modelId="{48756D91-1DC1-43F3-908E-F2F8B506AFA3}" type="presOf" srcId="{83544D28-E53F-4142-932A-B5CB89CAACBA}" destId="{6F6D51F1-59F5-4E1C-986C-5A71C2075DF9}" srcOrd="0" destOrd="0" presId="urn:microsoft.com/office/officeart/2016/7/layout/LinearBlockProcessNumbered"/>
    <dgm:cxn modelId="{B0B6C299-3415-44C7-8EC4-0E25A89C161C}" type="presOf" srcId="{FA92CDDB-4C16-4DF7-8920-F7EDECD5BACB}" destId="{7BAF9567-54A4-43D8-ABBA-1649318BD4AD}" srcOrd="0" destOrd="0" presId="urn:microsoft.com/office/officeart/2016/7/layout/LinearBlockProcessNumbered"/>
    <dgm:cxn modelId="{8BC73EA0-0D87-4094-B11D-23C1B863A6F6}" type="presOf" srcId="{EA438A0A-E149-4944-996F-E4F3DB2C29E5}" destId="{322D3BB6-F837-41B2-B38A-B40034F09780}" srcOrd="1" destOrd="0" presId="urn:microsoft.com/office/officeart/2016/7/layout/LinearBlockProcessNumbered"/>
    <dgm:cxn modelId="{2A1110A1-A7EF-4EE0-A277-1DECDFE81F6D}" type="presOf" srcId="{B1785A4F-CCF0-40A3-AB83-2FD997776020}" destId="{7DC47A9D-CE9C-494A-BCB9-FE4AB4AC72CD}" srcOrd="0" destOrd="0" presId="urn:microsoft.com/office/officeart/2016/7/layout/LinearBlockProcessNumbered"/>
    <dgm:cxn modelId="{701097A6-1A98-47B7-A8E9-B9D97BA108E8}" type="presOf" srcId="{11EBB380-5B6A-46F6-9144-45FDD810BCE4}" destId="{322FA450-BF57-42C0-B391-FCF6013B34FC}" srcOrd="1" destOrd="0" presId="urn:microsoft.com/office/officeart/2016/7/layout/LinearBlockProcessNumbered"/>
    <dgm:cxn modelId="{929403B1-F090-4118-966E-846DA6083FE1}" type="presOf" srcId="{A530AFB5-7BE4-420F-8352-E50572755FCD}" destId="{683F6B82-283D-400E-A313-BED2FF09934E}" srcOrd="0" destOrd="0" presId="urn:microsoft.com/office/officeart/2016/7/layout/LinearBlockProcessNumbered"/>
    <dgm:cxn modelId="{E05C41B1-6556-46D1-B916-E072D543164C}" type="presOf" srcId="{CAB87656-2F16-463F-8211-F7DEDC0C6041}" destId="{549AEAA3-DC03-4995-8BB1-D262F838AFC9}" srcOrd="0" destOrd="0" presId="urn:microsoft.com/office/officeart/2016/7/layout/LinearBlockProcessNumbered"/>
    <dgm:cxn modelId="{AF575FB9-CA3C-466E-8E82-43BD31FDAA50}" type="presOf" srcId="{853CD3C5-7E62-4176-8253-6045331C71C1}" destId="{2D055253-8C0A-4306-8DFE-2DFE2238A391}" srcOrd="1" destOrd="0" presId="urn:microsoft.com/office/officeart/2016/7/layout/LinearBlockProcessNumbered"/>
    <dgm:cxn modelId="{7BF0E1D7-41B6-4AC1-A0D4-B46DAFA3B557}" type="presOf" srcId="{AFD089A2-E6AE-4827-8B4B-8E336ED59779}" destId="{0F7E08BF-B32F-4F24-9F14-FA84FBB3A6E0}" srcOrd="1" destOrd="0" presId="urn:microsoft.com/office/officeart/2016/7/layout/LinearBlockProcessNumbered"/>
    <dgm:cxn modelId="{52C365DC-F78F-4408-8EDE-7A790FFB7A6A}" type="presOf" srcId="{EA438A0A-E149-4944-996F-E4F3DB2C29E5}" destId="{6E9489F2-A35D-41BE-A8DF-36B0F3216396}" srcOrd="0" destOrd="0" presId="urn:microsoft.com/office/officeart/2016/7/layout/LinearBlockProcessNumbered"/>
    <dgm:cxn modelId="{E01537F7-ED58-48FC-BA3C-445A1DCC2425}" type="presOf" srcId="{24D3ACFD-5A96-4F6E-978C-6605662D4218}" destId="{32F86CF3-4758-4411-B527-20CD4AD690F2}" srcOrd="0" destOrd="0" presId="urn:microsoft.com/office/officeart/2016/7/layout/LinearBlockProcessNumbered"/>
    <dgm:cxn modelId="{4387D5F8-0245-4B10-A802-D97277CE435A}" srcId="{9B5960BF-4809-45DC-AD55-5607A77A12AD}" destId="{B1785A4F-CCF0-40A3-AB83-2FD997776020}" srcOrd="1" destOrd="0" parTransId="{9D51587F-CAEF-43C2-B32B-9C5D24300A36}" sibTransId="{FA92CDDB-4C16-4DF7-8920-F7EDECD5BACB}"/>
    <dgm:cxn modelId="{26A690FB-0F90-4DEA-84F8-78E30F3C2C15}" type="presOf" srcId="{1FC9272E-D88D-4D73-B723-BCDE7295D90D}" destId="{855EBC20-D753-4B5D-8E35-6AB5C403DBD3}" srcOrd="0" destOrd="0" presId="urn:microsoft.com/office/officeart/2016/7/layout/LinearBlockProcessNumbered"/>
    <dgm:cxn modelId="{53316251-CD9C-4E23-9EE6-7F07FF3C535F}" type="presParOf" srcId="{9B957A94-2E0A-427C-A4E9-3543E6E52B06}" destId="{BD28AAED-7871-468D-8E1B-D1882517BE89}" srcOrd="0" destOrd="0" presId="urn:microsoft.com/office/officeart/2016/7/layout/LinearBlockProcessNumbered"/>
    <dgm:cxn modelId="{32E83FB7-5A3C-49B6-A3B9-B9FE77294CD8}" type="presParOf" srcId="{BD28AAED-7871-468D-8E1B-D1882517BE89}" destId="{9ADB112A-EDDD-4DBD-A6E2-DB374E9B0C4D}" srcOrd="0" destOrd="0" presId="urn:microsoft.com/office/officeart/2016/7/layout/LinearBlockProcessNumbered"/>
    <dgm:cxn modelId="{2C965D0A-5F5F-4127-ADE6-06256CB8AA7B}" type="presParOf" srcId="{BD28AAED-7871-468D-8E1B-D1882517BE89}" destId="{549AEAA3-DC03-4995-8BB1-D262F838AFC9}" srcOrd="1" destOrd="0" presId="urn:microsoft.com/office/officeart/2016/7/layout/LinearBlockProcessNumbered"/>
    <dgm:cxn modelId="{DFC8CEFF-481C-41B3-84FE-841284781814}" type="presParOf" srcId="{BD28AAED-7871-468D-8E1B-D1882517BE89}" destId="{0F7E08BF-B32F-4F24-9F14-FA84FBB3A6E0}" srcOrd="2" destOrd="0" presId="urn:microsoft.com/office/officeart/2016/7/layout/LinearBlockProcessNumbered"/>
    <dgm:cxn modelId="{9C26DD40-E32C-455B-A13F-34DABB8B0AFA}" type="presParOf" srcId="{9B957A94-2E0A-427C-A4E9-3543E6E52B06}" destId="{C6A140D9-0E97-4DD9-83CE-4ADF834AFD99}" srcOrd="1" destOrd="0" presId="urn:microsoft.com/office/officeart/2016/7/layout/LinearBlockProcessNumbered"/>
    <dgm:cxn modelId="{45BD2C40-A09A-462A-9B45-59C453838279}" type="presParOf" srcId="{9B957A94-2E0A-427C-A4E9-3543E6E52B06}" destId="{87C65AA4-D0B3-4C71-927E-E442DCC15442}" srcOrd="2" destOrd="0" presId="urn:microsoft.com/office/officeart/2016/7/layout/LinearBlockProcessNumbered"/>
    <dgm:cxn modelId="{21F0D9CD-F0CA-4AD4-8F81-AF9008F10462}" type="presParOf" srcId="{87C65AA4-D0B3-4C71-927E-E442DCC15442}" destId="{7DC47A9D-CE9C-494A-BCB9-FE4AB4AC72CD}" srcOrd="0" destOrd="0" presId="urn:microsoft.com/office/officeart/2016/7/layout/LinearBlockProcessNumbered"/>
    <dgm:cxn modelId="{681E9139-2088-474E-9177-38F7553231DE}" type="presParOf" srcId="{87C65AA4-D0B3-4C71-927E-E442DCC15442}" destId="{7BAF9567-54A4-43D8-ABBA-1649318BD4AD}" srcOrd="1" destOrd="0" presId="urn:microsoft.com/office/officeart/2016/7/layout/LinearBlockProcessNumbered"/>
    <dgm:cxn modelId="{CC5B1710-8565-4A71-89F3-DF5E4BB8D6E8}" type="presParOf" srcId="{87C65AA4-D0B3-4C71-927E-E442DCC15442}" destId="{BA481D98-E1F4-41E5-A5BA-A2F4BED15559}" srcOrd="2" destOrd="0" presId="urn:microsoft.com/office/officeart/2016/7/layout/LinearBlockProcessNumbered"/>
    <dgm:cxn modelId="{B80290CC-02AC-40C5-9693-80B78F202670}" type="presParOf" srcId="{9B957A94-2E0A-427C-A4E9-3543E6E52B06}" destId="{3A834A5B-7F85-4DC4-AB3C-CCC69F6C71A1}" srcOrd="3" destOrd="0" presId="urn:microsoft.com/office/officeart/2016/7/layout/LinearBlockProcessNumbered"/>
    <dgm:cxn modelId="{FC48C9B6-8815-48D6-A3D4-FAEECE25D362}" type="presParOf" srcId="{9B957A94-2E0A-427C-A4E9-3543E6E52B06}" destId="{D1E4C74D-9377-4D3B-A6D0-669B4AFD1BCF}" srcOrd="4" destOrd="0" presId="urn:microsoft.com/office/officeart/2016/7/layout/LinearBlockProcessNumbered"/>
    <dgm:cxn modelId="{C6836620-CED0-4B5D-8D8B-F481C4E174D9}" type="presParOf" srcId="{D1E4C74D-9377-4D3B-A6D0-669B4AFD1BCF}" destId="{6E9489F2-A35D-41BE-A8DF-36B0F3216396}" srcOrd="0" destOrd="0" presId="urn:microsoft.com/office/officeart/2016/7/layout/LinearBlockProcessNumbered"/>
    <dgm:cxn modelId="{6AE6F188-4C3C-4B6D-AE16-978534898EC4}" type="presParOf" srcId="{D1E4C74D-9377-4D3B-A6D0-669B4AFD1BCF}" destId="{32F86CF3-4758-4411-B527-20CD4AD690F2}" srcOrd="1" destOrd="0" presId="urn:microsoft.com/office/officeart/2016/7/layout/LinearBlockProcessNumbered"/>
    <dgm:cxn modelId="{8D4BD76A-D068-486D-A974-04D4B2C2A718}" type="presParOf" srcId="{D1E4C74D-9377-4D3B-A6D0-669B4AFD1BCF}" destId="{322D3BB6-F837-41B2-B38A-B40034F09780}" srcOrd="2" destOrd="0" presId="urn:microsoft.com/office/officeart/2016/7/layout/LinearBlockProcessNumbered"/>
    <dgm:cxn modelId="{D9C1B352-4977-4B48-9B7A-1E56CE5E9569}" type="presParOf" srcId="{9B957A94-2E0A-427C-A4E9-3543E6E52B06}" destId="{755365B3-2C3B-4542-9E54-A08AF3634A8C}" srcOrd="5" destOrd="0" presId="urn:microsoft.com/office/officeart/2016/7/layout/LinearBlockProcessNumbered"/>
    <dgm:cxn modelId="{921D21F1-DB64-47F9-9035-8BB586D370F9}" type="presParOf" srcId="{9B957A94-2E0A-427C-A4E9-3543E6E52B06}" destId="{AC222C02-02B3-4ACB-BEE2-C924E5A0040B}" srcOrd="6" destOrd="0" presId="urn:microsoft.com/office/officeart/2016/7/layout/LinearBlockProcessNumbered"/>
    <dgm:cxn modelId="{1315A60A-8306-431C-9668-38C006C50BE4}" type="presParOf" srcId="{AC222C02-02B3-4ACB-BEE2-C924E5A0040B}" destId="{5DA9A1D2-30DB-43CF-B4CF-EEE0E3735622}" srcOrd="0" destOrd="0" presId="urn:microsoft.com/office/officeart/2016/7/layout/LinearBlockProcessNumbered"/>
    <dgm:cxn modelId="{E2F55A86-B35F-484A-AB1A-7C6F17184295}" type="presParOf" srcId="{AC222C02-02B3-4ACB-BEE2-C924E5A0040B}" destId="{B510862B-47B6-44BE-BD22-1F83162B6D89}" srcOrd="1" destOrd="0" presId="urn:microsoft.com/office/officeart/2016/7/layout/LinearBlockProcessNumbered"/>
    <dgm:cxn modelId="{910636A1-5E8F-4A33-B036-43D629F70A39}" type="presParOf" srcId="{AC222C02-02B3-4ACB-BEE2-C924E5A0040B}" destId="{322FA450-BF57-42C0-B391-FCF6013B34FC}" srcOrd="2" destOrd="0" presId="urn:microsoft.com/office/officeart/2016/7/layout/LinearBlockProcessNumbered"/>
    <dgm:cxn modelId="{87D81138-753C-4C14-A89C-89662F40C7E9}" type="presParOf" srcId="{9B957A94-2E0A-427C-A4E9-3543E6E52B06}" destId="{486554B9-F975-4BA6-8421-44DBE39E69A4}" srcOrd="7" destOrd="0" presId="urn:microsoft.com/office/officeart/2016/7/layout/LinearBlockProcessNumbered"/>
    <dgm:cxn modelId="{16A0D894-1C94-434A-8B67-2400A0751958}" type="presParOf" srcId="{9B957A94-2E0A-427C-A4E9-3543E6E52B06}" destId="{28D6214C-8CC4-4699-BDC7-C5A0B7251FBD}" srcOrd="8" destOrd="0" presId="urn:microsoft.com/office/officeart/2016/7/layout/LinearBlockProcessNumbered"/>
    <dgm:cxn modelId="{6E724ECD-EBBF-4B5B-A313-24671D5C36CB}" type="presParOf" srcId="{28D6214C-8CC4-4699-BDC7-C5A0B7251FBD}" destId="{683F6B82-283D-400E-A313-BED2FF09934E}" srcOrd="0" destOrd="0" presId="urn:microsoft.com/office/officeart/2016/7/layout/LinearBlockProcessNumbered"/>
    <dgm:cxn modelId="{2690155D-365C-4764-BF3E-EAAE78BE1B65}" type="presParOf" srcId="{28D6214C-8CC4-4699-BDC7-C5A0B7251FBD}" destId="{855EBC20-D753-4B5D-8E35-6AB5C403DBD3}" srcOrd="1" destOrd="0" presId="urn:microsoft.com/office/officeart/2016/7/layout/LinearBlockProcessNumbered"/>
    <dgm:cxn modelId="{A2810A8F-9776-470B-B98D-25F6C13DE0DD}" type="presParOf" srcId="{28D6214C-8CC4-4699-BDC7-C5A0B7251FBD}" destId="{B4BE81A0-91E0-4E4E-AB52-86041B02BBA6}" srcOrd="2" destOrd="0" presId="urn:microsoft.com/office/officeart/2016/7/layout/LinearBlockProcessNumbered"/>
    <dgm:cxn modelId="{F2CDEED8-11C7-4729-8FB0-3B2813184A22}" type="presParOf" srcId="{9B957A94-2E0A-427C-A4E9-3543E6E52B06}" destId="{69B367A0-2153-4235-B9A5-2E13F528BBEE}" srcOrd="9" destOrd="0" presId="urn:microsoft.com/office/officeart/2016/7/layout/LinearBlockProcessNumbered"/>
    <dgm:cxn modelId="{2168691E-9FE2-472B-AE2A-AEC02AB0AD41}" type="presParOf" srcId="{9B957A94-2E0A-427C-A4E9-3543E6E52B06}" destId="{478CC33A-508B-4659-8822-12FC35A33F0E}" srcOrd="10" destOrd="0" presId="urn:microsoft.com/office/officeart/2016/7/layout/LinearBlockProcessNumbered"/>
    <dgm:cxn modelId="{ADF28E37-C11F-4C9B-99E6-241A73CCA1B4}" type="presParOf" srcId="{478CC33A-508B-4659-8822-12FC35A33F0E}" destId="{D73415C6-D73F-4B5E-ABEA-24013E3AB521}" srcOrd="0" destOrd="0" presId="urn:microsoft.com/office/officeart/2016/7/layout/LinearBlockProcessNumbered"/>
    <dgm:cxn modelId="{9528AE3C-9014-4A29-BE4B-026DB971BF79}" type="presParOf" srcId="{478CC33A-508B-4659-8822-12FC35A33F0E}" destId="{6F6D51F1-59F5-4E1C-986C-5A71C2075DF9}" srcOrd="1" destOrd="0" presId="urn:microsoft.com/office/officeart/2016/7/layout/LinearBlockProcessNumbered"/>
    <dgm:cxn modelId="{9A8DFDAC-2589-4B3C-BC96-1B27C6BABD59}" type="presParOf" srcId="{478CC33A-508B-4659-8822-12FC35A33F0E}" destId="{2D055253-8C0A-4306-8DFE-2DFE2238A391}" srcOrd="2" destOrd="0" presId="urn:microsoft.com/office/officeart/2016/7/layout/LinearBlockProcessNumbered"/>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DB112A-EDDD-4DBD-A6E2-DB374E9B0C4D}">
      <dsp:nvSpPr>
        <dsp:cNvPr id="0" name=""/>
        <dsp:cNvSpPr/>
      </dsp:nvSpPr>
      <dsp:spPr>
        <a:xfrm>
          <a:off x="0" y="860474"/>
          <a:ext cx="1744444" cy="2093332"/>
        </a:xfrm>
        <a:prstGeom prst="rect">
          <a:avLst/>
        </a:prstGeom>
        <a:solidFill>
          <a:schemeClr val="accent2">
            <a:hueOff val="0"/>
            <a:satOff val="0"/>
            <a:lumOff val="0"/>
            <a:alphaOff val="0"/>
          </a:schemeClr>
        </a:solidFill>
        <a:ln w="22225"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2312" tIns="0" rIns="172312" bIns="330200" numCol="1" spcCol="1270" anchor="t" anchorCtr="0">
          <a:noAutofit/>
        </a:bodyPr>
        <a:lstStyle/>
        <a:p>
          <a:pPr marL="0" lvl="0" indent="0" algn="l" defTabSz="755650">
            <a:lnSpc>
              <a:spcPct val="90000"/>
            </a:lnSpc>
            <a:spcBef>
              <a:spcPct val="0"/>
            </a:spcBef>
            <a:spcAft>
              <a:spcPct val="35000"/>
            </a:spcAft>
            <a:buNone/>
          </a:pPr>
          <a:r>
            <a:rPr lang="en-US" sz="1700" kern="1200" dirty="0"/>
            <a:t>Making youth Sports More Fun, Engaging, and Inclusive </a:t>
          </a:r>
        </a:p>
      </dsp:txBody>
      <dsp:txXfrm>
        <a:off x="0" y="1697807"/>
        <a:ext cx="1744444" cy="1255999"/>
      </dsp:txXfrm>
    </dsp:sp>
    <dsp:sp modelId="{549AEAA3-DC03-4995-8BB1-D262F838AFC9}">
      <dsp:nvSpPr>
        <dsp:cNvPr id="0" name=""/>
        <dsp:cNvSpPr/>
      </dsp:nvSpPr>
      <dsp:spPr>
        <a:xfrm>
          <a:off x="0" y="860474"/>
          <a:ext cx="1744444" cy="837333"/>
        </a:xfrm>
        <a:prstGeom prst="rect">
          <a:avLst/>
        </a:prstGeom>
        <a:noFill/>
        <a:ln w="22225" cap="rnd"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172312" tIns="165100" rIns="172312" bIns="165100" numCol="1" spcCol="1270" anchor="ctr" anchorCtr="0">
          <a:noAutofit/>
        </a:bodyPr>
        <a:lstStyle/>
        <a:p>
          <a:pPr marL="0" lvl="0" indent="0" algn="l" defTabSz="1733550">
            <a:lnSpc>
              <a:spcPct val="90000"/>
            </a:lnSpc>
            <a:spcBef>
              <a:spcPct val="0"/>
            </a:spcBef>
            <a:spcAft>
              <a:spcPct val="35000"/>
            </a:spcAft>
            <a:buNone/>
          </a:pPr>
          <a:r>
            <a:rPr lang="en-US" sz="3900" kern="1200"/>
            <a:t>01</a:t>
          </a:r>
        </a:p>
      </dsp:txBody>
      <dsp:txXfrm>
        <a:off x="0" y="860474"/>
        <a:ext cx="1744444" cy="837333"/>
      </dsp:txXfrm>
    </dsp:sp>
    <dsp:sp modelId="{7DC47A9D-CE9C-494A-BCB9-FE4AB4AC72CD}">
      <dsp:nvSpPr>
        <dsp:cNvPr id="0" name=""/>
        <dsp:cNvSpPr/>
      </dsp:nvSpPr>
      <dsp:spPr>
        <a:xfrm>
          <a:off x="1883999" y="860474"/>
          <a:ext cx="1744444" cy="2093332"/>
        </a:xfrm>
        <a:prstGeom prst="rect">
          <a:avLst/>
        </a:prstGeom>
        <a:solidFill>
          <a:schemeClr val="accent3">
            <a:hueOff val="0"/>
            <a:satOff val="0"/>
            <a:lumOff val="0"/>
            <a:alphaOff val="0"/>
          </a:schemeClr>
        </a:solidFill>
        <a:ln w="22225" cap="rnd"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2312" tIns="0" rIns="172312" bIns="330200" numCol="1" spcCol="1270" anchor="t" anchorCtr="0">
          <a:noAutofit/>
        </a:bodyPr>
        <a:lstStyle/>
        <a:p>
          <a:pPr marL="0" lvl="0" indent="0" algn="l" defTabSz="755650">
            <a:lnSpc>
              <a:spcPct val="90000"/>
            </a:lnSpc>
            <a:spcBef>
              <a:spcPct val="0"/>
            </a:spcBef>
            <a:spcAft>
              <a:spcPct val="35000"/>
            </a:spcAft>
            <a:buNone/>
          </a:pPr>
          <a:r>
            <a:rPr lang="en-US" sz="1700" kern="1200" dirty="0"/>
            <a:t>Providing Quality coaching for every kid </a:t>
          </a:r>
        </a:p>
      </dsp:txBody>
      <dsp:txXfrm>
        <a:off x="1883999" y="1697807"/>
        <a:ext cx="1744444" cy="1255999"/>
      </dsp:txXfrm>
    </dsp:sp>
    <dsp:sp modelId="{7BAF9567-54A4-43D8-ABBA-1649318BD4AD}">
      <dsp:nvSpPr>
        <dsp:cNvPr id="0" name=""/>
        <dsp:cNvSpPr/>
      </dsp:nvSpPr>
      <dsp:spPr>
        <a:xfrm>
          <a:off x="1883999" y="860474"/>
          <a:ext cx="1744444" cy="837333"/>
        </a:xfrm>
        <a:prstGeom prst="rect">
          <a:avLst/>
        </a:prstGeom>
        <a:noFill/>
        <a:ln w="22225" cap="rnd"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172312" tIns="165100" rIns="172312" bIns="165100" numCol="1" spcCol="1270" anchor="ctr" anchorCtr="0">
          <a:noAutofit/>
        </a:bodyPr>
        <a:lstStyle/>
        <a:p>
          <a:pPr marL="0" lvl="0" indent="0" algn="l" defTabSz="1733550">
            <a:lnSpc>
              <a:spcPct val="90000"/>
            </a:lnSpc>
            <a:spcBef>
              <a:spcPct val="0"/>
            </a:spcBef>
            <a:spcAft>
              <a:spcPct val="35000"/>
            </a:spcAft>
            <a:buNone/>
          </a:pPr>
          <a:r>
            <a:rPr lang="en-US" sz="3900" kern="1200"/>
            <a:t>02</a:t>
          </a:r>
        </a:p>
      </dsp:txBody>
      <dsp:txXfrm>
        <a:off x="1883999" y="860474"/>
        <a:ext cx="1744444" cy="837333"/>
      </dsp:txXfrm>
    </dsp:sp>
    <dsp:sp modelId="{6E9489F2-A35D-41BE-A8DF-36B0F3216396}">
      <dsp:nvSpPr>
        <dsp:cNvPr id="0" name=""/>
        <dsp:cNvSpPr/>
      </dsp:nvSpPr>
      <dsp:spPr>
        <a:xfrm>
          <a:off x="3767999" y="860474"/>
          <a:ext cx="1744444" cy="2093332"/>
        </a:xfrm>
        <a:prstGeom prst="rect">
          <a:avLst/>
        </a:prstGeom>
        <a:solidFill>
          <a:schemeClr val="accent4">
            <a:hueOff val="0"/>
            <a:satOff val="0"/>
            <a:lumOff val="0"/>
            <a:alphaOff val="0"/>
          </a:schemeClr>
        </a:solidFill>
        <a:ln w="22225" cap="rnd"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2312" tIns="0" rIns="172312" bIns="330200" numCol="1" spcCol="1270" anchor="t" anchorCtr="0">
          <a:noAutofit/>
        </a:bodyPr>
        <a:lstStyle/>
        <a:p>
          <a:pPr marL="0" lvl="0" indent="0" algn="l" defTabSz="755650">
            <a:lnSpc>
              <a:spcPct val="90000"/>
            </a:lnSpc>
            <a:spcBef>
              <a:spcPct val="0"/>
            </a:spcBef>
            <a:spcAft>
              <a:spcPct val="35000"/>
            </a:spcAft>
            <a:buNone/>
          </a:pPr>
          <a:r>
            <a:rPr lang="en-US" sz="1700" kern="1200"/>
            <a:t>Utilizing Technology to Enhance Coaching </a:t>
          </a:r>
        </a:p>
      </dsp:txBody>
      <dsp:txXfrm>
        <a:off x="3767999" y="1697807"/>
        <a:ext cx="1744444" cy="1255999"/>
      </dsp:txXfrm>
    </dsp:sp>
    <dsp:sp modelId="{32F86CF3-4758-4411-B527-20CD4AD690F2}">
      <dsp:nvSpPr>
        <dsp:cNvPr id="0" name=""/>
        <dsp:cNvSpPr/>
      </dsp:nvSpPr>
      <dsp:spPr>
        <a:xfrm>
          <a:off x="3767999" y="860474"/>
          <a:ext cx="1744444" cy="837333"/>
        </a:xfrm>
        <a:prstGeom prst="rect">
          <a:avLst/>
        </a:prstGeom>
        <a:noFill/>
        <a:ln w="22225" cap="rnd"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172312" tIns="165100" rIns="172312" bIns="165100" numCol="1" spcCol="1270" anchor="ctr" anchorCtr="0">
          <a:noAutofit/>
        </a:bodyPr>
        <a:lstStyle/>
        <a:p>
          <a:pPr marL="0" lvl="0" indent="0" algn="l" defTabSz="1733550">
            <a:lnSpc>
              <a:spcPct val="90000"/>
            </a:lnSpc>
            <a:spcBef>
              <a:spcPct val="0"/>
            </a:spcBef>
            <a:spcAft>
              <a:spcPct val="35000"/>
            </a:spcAft>
            <a:buNone/>
          </a:pPr>
          <a:r>
            <a:rPr lang="en-US" sz="3900" kern="1200"/>
            <a:t>03</a:t>
          </a:r>
        </a:p>
      </dsp:txBody>
      <dsp:txXfrm>
        <a:off x="3767999" y="860474"/>
        <a:ext cx="1744444" cy="837333"/>
      </dsp:txXfrm>
    </dsp:sp>
    <dsp:sp modelId="{5DA9A1D2-30DB-43CF-B4CF-EEE0E3735622}">
      <dsp:nvSpPr>
        <dsp:cNvPr id="0" name=""/>
        <dsp:cNvSpPr/>
      </dsp:nvSpPr>
      <dsp:spPr>
        <a:xfrm>
          <a:off x="5651998" y="860474"/>
          <a:ext cx="1744444" cy="2093332"/>
        </a:xfrm>
        <a:prstGeom prst="rect">
          <a:avLst/>
        </a:prstGeom>
        <a:solidFill>
          <a:schemeClr val="accent5">
            <a:hueOff val="0"/>
            <a:satOff val="0"/>
            <a:lumOff val="0"/>
            <a:alphaOff val="0"/>
          </a:schemeClr>
        </a:solidFill>
        <a:ln w="22225" cap="rnd"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2312" tIns="0" rIns="172312" bIns="330200" numCol="1" spcCol="1270" anchor="t" anchorCtr="0">
          <a:noAutofit/>
        </a:bodyPr>
        <a:lstStyle/>
        <a:p>
          <a:pPr marL="0" lvl="0" indent="0" algn="l" defTabSz="755650">
            <a:lnSpc>
              <a:spcPct val="90000"/>
            </a:lnSpc>
            <a:spcBef>
              <a:spcPct val="0"/>
            </a:spcBef>
            <a:spcAft>
              <a:spcPct val="35000"/>
            </a:spcAft>
            <a:buNone/>
          </a:pPr>
          <a:r>
            <a:rPr lang="en-US" sz="1700" kern="1200" dirty="0"/>
            <a:t>Creating opportunities In local communities </a:t>
          </a:r>
        </a:p>
      </dsp:txBody>
      <dsp:txXfrm>
        <a:off x="5651998" y="1697807"/>
        <a:ext cx="1744444" cy="1255999"/>
      </dsp:txXfrm>
    </dsp:sp>
    <dsp:sp modelId="{B510862B-47B6-44BE-BD22-1F83162B6D89}">
      <dsp:nvSpPr>
        <dsp:cNvPr id="0" name=""/>
        <dsp:cNvSpPr/>
      </dsp:nvSpPr>
      <dsp:spPr>
        <a:xfrm>
          <a:off x="5651998" y="860474"/>
          <a:ext cx="1744444" cy="837333"/>
        </a:xfrm>
        <a:prstGeom prst="rect">
          <a:avLst/>
        </a:prstGeom>
        <a:noFill/>
        <a:ln w="22225" cap="rnd"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172312" tIns="165100" rIns="172312" bIns="165100" numCol="1" spcCol="1270" anchor="ctr" anchorCtr="0">
          <a:noAutofit/>
        </a:bodyPr>
        <a:lstStyle/>
        <a:p>
          <a:pPr marL="0" lvl="0" indent="0" algn="l" defTabSz="1733550">
            <a:lnSpc>
              <a:spcPct val="90000"/>
            </a:lnSpc>
            <a:spcBef>
              <a:spcPct val="0"/>
            </a:spcBef>
            <a:spcAft>
              <a:spcPct val="35000"/>
            </a:spcAft>
            <a:buNone/>
          </a:pPr>
          <a:r>
            <a:rPr lang="en-US" sz="3900" kern="1200"/>
            <a:t>04</a:t>
          </a:r>
        </a:p>
      </dsp:txBody>
      <dsp:txXfrm>
        <a:off x="5651998" y="860474"/>
        <a:ext cx="1744444" cy="837333"/>
      </dsp:txXfrm>
    </dsp:sp>
    <dsp:sp modelId="{683F6B82-283D-400E-A313-BED2FF09934E}">
      <dsp:nvSpPr>
        <dsp:cNvPr id="0" name=""/>
        <dsp:cNvSpPr/>
      </dsp:nvSpPr>
      <dsp:spPr>
        <a:xfrm>
          <a:off x="7535998" y="860474"/>
          <a:ext cx="1744444" cy="2093332"/>
        </a:xfrm>
        <a:prstGeom prst="rect">
          <a:avLst/>
        </a:prstGeom>
        <a:solidFill>
          <a:schemeClr val="accent6">
            <a:hueOff val="0"/>
            <a:satOff val="0"/>
            <a:lumOff val="0"/>
            <a:alphaOff val="0"/>
          </a:schemeClr>
        </a:solidFill>
        <a:ln w="22225" cap="rnd"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2312" tIns="0" rIns="172312" bIns="330200" numCol="1" spcCol="1270" anchor="t" anchorCtr="0">
          <a:noAutofit/>
        </a:bodyPr>
        <a:lstStyle/>
        <a:p>
          <a:pPr marL="0" lvl="0" indent="0" algn="l" defTabSz="755650">
            <a:lnSpc>
              <a:spcPct val="90000"/>
            </a:lnSpc>
            <a:spcBef>
              <a:spcPct val="0"/>
            </a:spcBef>
            <a:spcAft>
              <a:spcPct val="35000"/>
            </a:spcAft>
            <a:buNone/>
          </a:pPr>
          <a:r>
            <a:rPr lang="en-US" sz="1700" kern="1200" dirty="0"/>
            <a:t>Empowering the Next Generation of Coaches</a:t>
          </a:r>
        </a:p>
      </dsp:txBody>
      <dsp:txXfrm>
        <a:off x="7535998" y="1697807"/>
        <a:ext cx="1744444" cy="1255999"/>
      </dsp:txXfrm>
    </dsp:sp>
    <dsp:sp modelId="{855EBC20-D753-4B5D-8E35-6AB5C403DBD3}">
      <dsp:nvSpPr>
        <dsp:cNvPr id="0" name=""/>
        <dsp:cNvSpPr/>
      </dsp:nvSpPr>
      <dsp:spPr>
        <a:xfrm>
          <a:off x="7535998" y="860474"/>
          <a:ext cx="1744444" cy="837333"/>
        </a:xfrm>
        <a:prstGeom prst="rect">
          <a:avLst/>
        </a:prstGeom>
        <a:noFill/>
        <a:ln w="22225" cap="rnd"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172312" tIns="165100" rIns="172312" bIns="165100" numCol="1" spcCol="1270" anchor="ctr" anchorCtr="0">
          <a:noAutofit/>
        </a:bodyPr>
        <a:lstStyle/>
        <a:p>
          <a:pPr marL="0" lvl="0" indent="0" algn="l" defTabSz="1733550">
            <a:lnSpc>
              <a:spcPct val="90000"/>
            </a:lnSpc>
            <a:spcBef>
              <a:spcPct val="0"/>
            </a:spcBef>
            <a:spcAft>
              <a:spcPct val="35000"/>
            </a:spcAft>
            <a:buNone/>
          </a:pPr>
          <a:r>
            <a:rPr lang="en-US" sz="3900" kern="1200"/>
            <a:t>05</a:t>
          </a:r>
        </a:p>
      </dsp:txBody>
      <dsp:txXfrm>
        <a:off x="7535998" y="860474"/>
        <a:ext cx="1744444" cy="837333"/>
      </dsp:txXfrm>
    </dsp:sp>
    <dsp:sp modelId="{D73415C6-D73F-4B5E-ABEA-24013E3AB521}">
      <dsp:nvSpPr>
        <dsp:cNvPr id="0" name=""/>
        <dsp:cNvSpPr/>
      </dsp:nvSpPr>
      <dsp:spPr>
        <a:xfrm>
          <a:off x="9419997" y="860474"/>
          <a:ext cx="1744444" cy="2093332"/>
        </a:xfrm>
        <a:prstGeom prst="rect">
          <a:avLst/>
        </a:prstGeom>
        <a:solidFill>
          <a:schemeClr val="accent2">
            <a:hueOff val="0"/>
            <a:satOff val="0"/>
            <a:lumOff val="0"/>
            <a:alphaOff val="0"/>
          </a:schemeClr>
        </a:solidFill>
        <a:ln w="22225"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2312" tIns="0" rIns="172312" bIns="330200" numCol="1" spcCol="1270" anchor="t" anchorCtr="0">
          <a:noAutofit/>
        </a:bodyPr>
        <a:lstStyle/>
        <a:p>
          <a:pPr marL="0" lvl="0" indent="0" algn="l" defTabSz="755650">
            <a:lnSpc>
              <a:spcPct val="90000"/>
            </a:lnSpc>
            <a:spcBef>
              <a:spcPct val="0"/>
            </a:spcBef>
            <a:spcAft>
              <a:spcPct val="35000"/>
            </a:spcAft>
            <a:buNone/>
          </a:pPr>
          <a:r>
            <a:rPr lang="en-US" sz="1700" kern="1200" dirty="0"/>
            <a:t>Connecting Coaches with impactful Contexts </a:t>
          </a:r>
        </a:p>
      </dsp:txBody>
      <dsp:txXfrm>
        <a:off x="9419997" y="1697807"/>
        <a:ext cx="1744444" cy="1255999"/>
      </dsp:txXfrm>
    </dsp:sp>
    <dsp:sp modelId="{6F6D51F1-59F5-4E1C-986C-5A71C2075DF9}">
      <dsp:nvSpPr>
        <dsp:cNvPr id="0" name=""/>
        <dsp:cNvSpPr/>
      </dsp:nvSpPr>
      <dsp:spPr>
        <a:xfrm>
          <a:off x="9419997" y="860474"/>
          <a:ext cx="1744444" cy="837333"/>
        </a:xfrm>
        <a:prstGeom prst="rect">
          <a:avLst/>
        </a:prstGeom>
        <a:noFill/>
        <a:ln w="22225" cap="rnd"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172312" tIns="165100" rIns="172312" bIns="165100" numCol="1" spcCol="1270" anchor="ctr" anchorCtr="0">
          <a:noAutofit/>
        </a:bodyPr>
        <a:lstStyle/>
        <a:p>
          <a:pPr marL="0" lvl="0" indent="0" algn="l" defTabSz="1733550">
            <a:lnSpc>
              <a:spcPct val="90000"/>
            </a:lnSpc>
            <a:spcBef>
              <a:spcPct val="0"/>
            </a:spcBef>
            <a:spcAft>
              <a:spcPct val="35000"/>
            </a:spcAft>
            <a:buNone/>
          </a:pPr>
          <a:r>
            <a:rPr lang="en-US" sz="3900" kern="1200"/>
            <a:t>06</a:t>
          </a:r>
        </a:p>
      </dsp:txBody>
      <dsp:txXfrm>
        <a:off x="9419997" y="860474"/>
        <a:ext cx="1744444" cy="837333"/>
      </dsp:txXfrm>
    </dsp:sp>
  </dsp:spTree>
</dsp:drawing>
</file>

<file path=ppt/diagrams/layout1.xml><?xml version="1.0" encoding="utf-8"?>
<dgm:layoutDef xmlns:dgm="http://schemas.openxmlformats.org/drawingml/2006/diagram" xmlns:a="http://schemas.openxmlformats.org/drawingml/2006/main" uniqueId="urn:microsoft.com/office/officeart/2016/7/layout/LinearBlockProcessNumbered">
  <dgm:title val="Linear Block Process Numbered"/>
  <dgm:desc val="Used to show a progression; a timeline; sequential steps in a task, process, or workflow; or to emphasize movement or direction. Automatic numbers have been introduced to show the steps of the process. Level 1 text and Level 2 text both appears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01</a:t>
              </a:r>
            </a:p>
          </dgm:t>
        </dgm:pt>
        <dgm:pt modelId="201" type="sibTrans" cxnId="5">
          <dgm:prSet phldrT="2"/>
          <dgm:t>
            <a:bodyPr/>
            <a:lstStyle/>
            <a:p>
              <a:r>
                <a:t>02</a:t>
              </a:r>
            </a:p>
          </dgm:t>
        </dgm:pt>
        <dgm:pt modelId="301" type="sibTrans" cxnId="6">
          <dgm:prSet phldrT="3"/>
          <dgm:t>
            <a:bodyPr/>
            <a:lstStyle/>
            <a:p>
              <a:r>
                <a:t>03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sibTransNodeRect" op="equ"/>
      <dgm:constr type="primFontSz" for="des" forName="nodeRect" op="equ"/>
    </dgm:constrLst>
    <dgm:ruleLst/>
    <dgm:forEach name="Name4" axis="ch" ptType="node">
      <dgm:layoutNode name="compositeNode">
        <dgm:varLst>
          <dgm:bulletEnabled val="1"/>
        </dgm:varLst>
        <dgm:alg type="composite"/>
        <dgm:constrLst>
          <dgm:constr type="h" refType="w" op="lte" fact="1.2"/>
          <dgm:constr type="w" for="ch" forName="bgRect" refType="w"/>
          <dgm:constr type="h" for="ch" forName="bgRect" refType="h"/>
          <dgm:constr type="t" for="ch" forName="bgRect"/>
          <dgm:constr type="l" for="ch" forName="bgRect"/>
          <dgm:constr type="w" for="ch" forName="sibTransNodeRect" refType="w" refFor="ch" refForName="bgRect"/>
          <dgm:constr type="h" for="ch" forName="sibTransNodeRect" refType="h" refFor="ch" refForName="bgRect" fact="0.4"/>
          <dgm:constr type="t" for="ch" forName="sibTransNodeRect"/>
          <dgm:constr type="l" for="ch" forName="sibTransNodeRect"/>
          <dgm:constr type="r" for="ch" forName="nodeRect" refType="r" refFor="ch" refForName="bgRect"/>
          <dgm:constr type="h" for="ch" forName="nodeRect" refType="h" refFor="ch" refForName="bgRect" fact="0.6"/>
          <dgm:constr type="t" for="ch" forName="nodeRect" refType="b" refFor="ch" refForName="sibTransNodeRect"/>
          <dgm:constr type="l" for="ch" forName="nodeRect" refType="l" refFor="ch" refForName="bgRect"/>
        </dgm:constrLst>
        <dgm:ruleLst>
          <dgm:rule type="w" for="ch" forName="nodeRect" val="NaN" fact="NaN" max="30"/>
        </dgm:ruleLst>
        <dgm:layoutNode name="bgRect" styleLbl="alignNode1">
          <dgm:alg type="sp"/>
          <dgm:shape xmlns:r="http://schemas.openxmlformats.org/officeDocument/2006/relationships" type="rect" r:blip="">
            <dgm:adjLst>
              <dgm:adj idx="1" val="0.05"/>
            </dgm:adjLst>
          </dgm:shape>
          <dgm:presOf axis="self"/>
          <dgm:constrLst/>
          <dgm:ruleLst/>
        </dgm:layoutNode>
        <dgm:forEach name="Name19" axis="followSib" ptType="sibTrans" hideLastTrans="0" cnt="1">
          <dgm:layoutNode name="sibTransNodeRect" styleLbl="alignNode1">
            <dgm:varLst>
              <dgm:chMax val="0"/>
              <dgm:bulletEnabled val="1"/>
            </dgm:varLst>
            <dgm:presOf axis="self"/>
            <dgm:alg type="tx">
              <dgm:param type="parTxLTRAlign" val="l"/>
              <dgm:param type="parTxRTLAlign" val="l"/>
            </dgm:alg>
            <dgm:shape xmlns:r="http://schemas.openxmlformats.org/officeDocument/2006/relationships" type="rect" r:blip="" hideGeom="1">
              <dgm:adjLst/>
            </dgm:shape>
            <dgm:constrLst>
              <dgm:constr type="primFontSz" val="66"/>
              <dgm:constr type="tMarg" val="13"/>
              <dgm:constr type="lMarg" refType="w" fact="0.28"/>
              <dgm:constr type="rMarg" refType="w" fact="0.28"/>
              <dgm:constr type="bMarg" val="13"/>
            </dgm:constrLst>
            <dgm:ruleLst>
              <dgm:rule type="primFontSz" val="14" fact="NaN" max="NaN"/>
              <dgm:rule type="tMarg" val="13" fact="NaN" max="NaN"/>
            </dgm:ruleLst>
          </dgm:layoutNode>
        </dgm:forEach>
        <dgm:layoutNode name="nodeRect" styleLbl="alignNode1" moveWith="bgRect">
          <dgm:varLst>
            <dgm:bulletEnabled val="1"/>
          </dgm:varLst>
          <dgm:alg type="tx">
            <dgm:param type="parTxLTRAlign" val="l"/>
            <dgm:param type="parTxRTLAlign" val="r"/>
            <dgm:param type="txAnchorVert" val="t"/>
            <dgm:param type="stBulletLvl" val="2"/>
          </dgm:alg>
          <dgm:shape xmlns:r="http://schemas.openxmlformats.org/officeDocument/2006/relationships" type="rect" r:blip="" hideGeom="1">
            <dgm:adjLst/>
          </dgm:shape>
          <dgm:presOf axis="desOrSelf" ptType="node"/>
          <dgm:constrLst>
            <dgm:constr type="primFontSz" val="26"/>
            <dgm:constr type="tMarg"/>
            <dgm:constr type="lMarg" refType="w" fact="0.28"/>
            <dgm:constr type="rMarg" refType="w" fact="0.28"/>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1">
            <a:buAutoNum type="arabicParenBoth"/>
          </dgm1611:buPr>
        </dgm1611:autoBuNodeInfo>
      </dgm1611:autoBuNodeInfoLst>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fld id="{ED291B17-9318-49DB-B28B-6E5994AE9581}" type="datetime1">
              <a:rPr lang="en-US" smtClean="0"/>
              <a:t>8/17/2023</a:t>
            </a:fld>
            <a:endParaRPr lang="en-US" dirty="0"/>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426139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CED4963-E985-44C4-B8C4-FDD613B7C2F8}" type="datetime1">
              <a:rPr lang="en-US" smtClean="0"/>
              <a:t>8/17/2023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3560717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204200" y="863600"/>
            <a:ext cx="3124200" cy="4807326"/>
          </a:xfrm>
        </p:spPr>
        <p:txBody>
          <a:bodyPr vert="eaVert" anchor="ctr"/>
          <a:lstStyle>
            <a:lvl1pPr>
              <a:defRPr>
                <a:solidFill>
                  <a:srgbClr val="FFFF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774923" y="863600"/>
            <a:ext cx="7161625" cy="4807326"/>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Rectangle 7">
            <a:extLst>
              <a:ext uri="{FF2B5EF4-FFF2-40B4-BE49-F238E27FC236}">
                <a16:creationId xmlns:a16="http://schemas.microsoft.com/office/drawing/2014/main"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Date Placeholder 10">
            <a:extLst>
              <a:ext uri="{FF2B5EF4-FFF2-40B4-BE49-F238E27FC236}">
                <a16:creationId xmlns:a16="http://schemas.microsoft.com/office/drawing/2014/main" id="{5C74A470-3BD3-4F33-80E5-67E6E87FCBE7}"/>
              </a:ext>
            </a:extLst>
          </p:cNvPr>
          <p:cNvSpPr>
            <a:spLocks noGrp="1"/>
          </p:cNvSpPr>
          <p:nvPr>
            <p:ph type="dt" sz="half" idx="10"/>
          </p:nvPr>
        </p:nvSpPr>
        <p:spPr/>
        <p:txBody>
          <a:bodyPr/>
          <a:lstStyle/>
          <a:p>
            <a:fld id="{ED291B17-9318-49DB-B28B-6E5994AE9581}" type="datetime1">
              <a:rPr lang="en-US" smtClean="0"/>
              <a:t>8/17/2023</a:t>
            </a:fld>
            <a:endParaRPr lang="en-US" dirty="0"/>
          </a:p>
        </p:txBody>
      </p:sp>
      <p:sp>
        <p:nvSpPr>
          <p:cNvPr id="12" name="Footer Placeholder 11">
            <a:extLst>
              <a:ext uri="{FF2B5EF4-FFF2-40B4-BE49-F238E27FC236}">
                <a16:creationId xmlns:a16="http://schemas.microsoft.com/office/drawing/2014/main" id="{9A3A30BA-DB50-4D7D-BCDE-17D20FB354DF}"/>
              </a:ext>
            </a:extLst>
          </p:cNvPr>
          <p:cNvSpPr>
            <a:spLocks noGrp="1"/>
          </p:cNvSpPr>
          <p:nvPr>
            <p:ph type="ftr" sz="quarter" idx="11"/>
          </p:nvPr>
        </p:nvSpPr>
        <p:spPr/>
        <p:txBody>
          <a:bodyPr/>
          <a:lstStyle/>
          <a:p>
            <a:endParaRPr lang="en-US" dirty="0"/>
          </a:p>
        </p:txBody>
      </p:sp>
      <p:sp>
        <p:nvSpPr>
          <p:cNvPr id="13" name="Slide Number Placeholder 12">
            <a:extLst>
              <a:ext uri="{FF2B5EF4-FFF2-40B4-BE49-F238E27FC236}">
                <a16:creationId xmlns:a16="http://schemas.microsoft.com/office/drawing/2014/main" id="{76FF9E58-C0B2-436B-A21C-DB45A00D651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4552089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Graphic 1" descr="Tag=AccentColor&#10;Flavor=Light&#10;Target=Fill">
            <a:extLst>
              <a:ext uri="{FF2B5EF4-FFF2-40B4-BE49-F238E27FC236}">
                <a16:creationId xmlns:a16="http://schemas.microsoft.com/office/drawing/2014/main" id="{0D57E7FA-E8FC-45AC-868F-CDC8144939D6}"/>
              </a:ext>
            </a:extLst>
          </p:cNvPr>
          <p:cNvSpPr/>
          <p:nvPr/>
        </p:nvSpPr>
        <p:spPr>
          <a:xfrm rot="10800000" flipV="1">
            <a:off x="2599854" y="527562"/>
            <a:ext cx="6992292" cy="5102484"/>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alpha val="20000"/>
            </a:schemeClr>
          </a:solidFill>
          <a:ln w="32707"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807094A5-EB6F-441D-88F8-CD7A30C84707}"/>
              </a:ext>
            </a:extLst>
          </p:cNvPr>
          <p:cNvSpPr>
            <a:spLocks noGrp="1"/>
          </p:cNvSpPr>
          <p:nvPr>
            <p:ph type="ctrTitle"/>
          </p:nvPr>
        </p:nvSpPr>
        <p:spPr>
          <a:xfrm>
            <a:off x="1508760" y="1591056"/>
            <a:ext cx="5705856" cy="3264408"/>
          </a:xfrm>
        </p:spPr>
        <p:txBody>
          <a:bodyPr anchor="b">
            <a:normAutofit/>
          </a:bodyPr>
          <a:lstStyle>
            <a:lvl1pPr algn="l">
              <a:defRPr sz="48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1C7CE1E3-3929-42A6-81B7-056BD88EF353}"/>
              </a:ext>
            </a:extLst>
          </p:cNvPr>
          <p:cNvSpPr>
            <a:spLocks noGrp="1"/>
          </p:cNvSpPr>
          <p:nvPr>
            <p:ph type="subTitle" idx="1"/>
          </p:nvPr>
        </p:nvSpPr>
        <p:spPr>
          <a:xfrm>
            <a:off x="1524000" y="4928616"/>
            <a:ext cx="5705856" cy="996696"/>
          </a:xfrm>
        </p:spPr>
        <p:txBody>
          <a:bodyPr/>
          <a:lstStyle>
            <a:lvl1pPr marL="0" indent="0" algn="l">
              <a:buNone/>
              <a:defRPr sz="2400" cap="all"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5CE951E3-0794-422C-AF76-0AD4A7FB19EB}"/>
              </a:ext>
            </a:extLst>
          </p:cNvPr>
          <p:cNvSpPr>
            <a:spLocks noGrp="1"/>
          </p:cNvSpPr>
          <p:nvPr>
            <p:ph type="dt" sz="half" idx="10"/>
          </p:nvPr>
        </p:nvSpPr>
        <p:spPr/>
        <p:txBody>
          <a:bodyPr/>
          <a:lstStyle/>
          <a:p>
            <a:fld id="{3C04E684-10F4-4CC3-A0B9-F03AA7BE37CF}" type="datetimeFigureOut">
              <a:rPr lang="en-US" smtClean="0"/>
              <a:t>8/17/2023</a:t>
            </a:fld>
            <a:endParaRPr lang="en-US"/>
          </a:p>
        </p:txBody>
      </p:sp>
      <p:sp>
        <p:nvSpPr>
          <p:cNvPr id="5" name="Footer Placeholder 4">
            <a:extLst>
              <a:ext uri="{FF2B5EF4-FFF2-40B4-BE49-F238E27FC236}">
                <a16:creationId xmlns:a16="http://schemas.microsoft.com/office/drawing/2014/main" id="{114EBFA8-0291-4D77-A9D9-B17FC2382A8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57AC4D4-C4EE-4624-A329-C608A1D5AFE1}"/>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225246538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Freeform: Shape 6" descr="Tag=AccentColor&#10;Flavor=Light&#10;Target=Fill">
            <a:extLst>
              <a:ext uri="{FF2B5EF4-FFF2-40B4-BE49-F238E27FC236}">
                <a16:creationId xmlns:a16="http://schemas.microsoft.com/office/drawing/2014/main" id="{13B7BB51-92B8-4089-8DAB-1202A4D1C6A3}"/>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26030E26-A86A-417A-AA64-699AA8DD3DA5}"/>
              </a:ext>
            </a:extLst>
          </p:cNvPr>
          <p:cNvSpPr>
            <a:spLocks noGrp="1"/>
          </p:cNvSpPr>
          <p:nvPr>
            <p:ph type="title"/>
          </p:nvPr>
        </p:nvSpPr>
        <p:spPr/>
        <p:txBody>
          <a:bodyPr>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D19CF97E-0E6E-41E9-B75B-0371E744D1E8}"/>
              </a:ext>
            </a:extLst>
          </p:cNvPr>
          <p:cNvSpPr>
            <a:spLocks noGrp="1"/>
          </p:cNvSpPr>
          <p:nvPr>
            <p:ph idx="1"/>
          </p:nvPr>
        </p:nvSpPr>
        <p:spPr>
          <a:xfrm>
            <a:off x="838200" y="2011680"/>
            <a:ext cx="10515600" cy="4160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70BAE770-8363-44CD-8A22-AB26C5C5361B}"/>
              </a:ext>
            </a:extLst>
          </p:cNvPr>
          <p:cNvSpPr>
            <a:spLocks noGrp="1"/>
          </p:cNvSpPr>
          <p:nvPr>
            <p:ph type="dt" sz="half" idx="10"/>
          </p:nvPr>
        </p:nvSpPr>
        <p:spPr/>
        <p:txBody>
          <a:bodyPr/>
          <a:lstStyle/>
          <a:p>
            <a:fld id="{3C04E684-10F4-4CC3-A0B9-F03AA7BE37CF}" type="datetimeFigureOut">
              <a:rPr lang="en-US" smtClean="0"/>
              <a:t>8/17/2023</a:t>
            </a:fld>
            <a:endParaRPr lang="en-US"/>
          </a:p>
        </p:txBody>
      </p:sp>
      <p:sp>
        <p:nvSpPr>
          <p:cNvPr id="5" name="Footer Placeholder 4">
            <a:extLst>
              <a:ext uri="{FF2B5EF4-FFF2-40B4-BE49-F238E27FC236}">
                <a16:creationId xmlns:a16="http://schemas.microsoft.com/office/drawing/2014/main" id="{36E618F2-3B8E-4449-91E7-F8AA4960938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63428F0-E5C2-42A1-AB2F-1A19FFAD19CF}"/>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290493494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Graphic 9" descr="Tag=AccentColor&#10;Flavor=Light&#10;Target=Fill">
            <a:extLst>
              <a:ext uri="{FF2B5EF4-FFF2-40B4-BE49-F238E27FC236}">
                <a16:creationId xmlns:a16="http://schemas.microsoft.com/office/drawing/2014/main" id="{DB2CE8D6-5B4E-4EBE-9ED5-A1DA7E2A5CDA}"/>
              </a:ext>
            </a:extLst>
          </p:cNvPr>
          <p:cNvSpPr/>
          <p:nvPr/>
        </p:nvSpPr>
        <p:spPr>
          <a:xfrm>
            <a:off x="7209816" y="0"/>
            <a:ext cx="4143984" cy="5747660"/>
          </a:xfrm>
          <a:custGeom>
            <a:avLst/>
            <a:gdLst>
              <a:gd name="connsiteX0" fmla="*/ 0 w 3843750"/>
              <a:gd name="connsiteY0" fmla="*/ 346 h 5956080"/>
              <a:gd name="connsiteX1" fmla="*/ 72373 w 3843750"/>
              <a:gd name="connsiteY1" fmla="*/ 2447534 h 5956080"/>
              <a:gd name="connsiteX2" fmla="*/ 145093 w 3843750"/>
              <a:gd name="connsiteY2" fmla="*/ 3878724 h 5956080"/>
              <a:gd name="connsiteX3" fmla="*/ 237897 w 3843750"/>
              <a:gd name="connsiteY3" fmla="*/ 4208041 h 5956080"/>
              <a:gd name="connsiteX4" fmla="*/ 281875 w 3843750"/>
              <a:gd name="connsiteY4" fmla="*/ 4677601 h 5956080"/>
              <a:gd name="connsiteX5" fmla="*/ 360135 w 3843750"/>
              <a:gd name="connsiteY5" fmla="*/ 5287407 h 5956080"/>
              <a:gd name="connsiteX6" fmla="*/ 414155 w 3843750"/>
              <a:gd name="connsiteY6" fmla="*/ 5817914 h 5956080"/>
              <a:gd name="connsiteX7" fmla="*/ 681487 w 3843750"/>
              <a:gd name="connsiteY7" fmla="*/ 5914873 h 5956080"/>
              <a:gd name="connsiteX8" fmla="*/ 892373 w 3843750"/>
              <a:gd name="connsiteY8" fmla="*/ 5605295 h 5956080"/>
              <a:gd name="connsiteX9" fmla="*/ 1027770 w 3843750"/>
              <a:gd name="connsiteY9" fmla="*/ 5804063 h 5956080"/>
              <a:gd name="connsiteX10" fmla="*/ 1200566 w 3843750"/>
              <a:gd name="connsiteY10" fmla="*/ 5527036 h 5956080"/>
              <a:gd name="connsiteX11" fmla="*/ 1348083 w 3843750"/>
              <a:gd name="connsiteY11" fmla="*/ 5363590 h 5956080"/>
              <a:gd name="connsiteX12" fmla="*/ 1425997 w 3843750"/>
              <a:gd name="connsiteY12" fmla="*/ 4800532 h 5956080"/>
              <a:gd name="connsiteX13" fmla="*/ 1517416 w 3843750"/>
              <a:gd name="connsiteY13" fmla="*/ 4640549 h 5956080"/>
              <a:gd name="connsiteX14" fmla="*/ 1569705 w 3843750"/>
              <a:gd name="connsiteY14" fmla="*/ 4803995 h 5956080"/>
              <a:gd name="connsiteX15" fmla="*/ 1530921 w 3843750"/>
              <a:gd name="connsiteY15" fmla="*/ 5433885 h 5956080"/>
              <a:gd name="connsiteX16" fmla="*/ 1614721 w 3843750"/>
              <a:gd name="connsiteY16" fmla="*/ 5319957 h 5956080"/>
              <a:gd name="connsiteX17" fmla="*/ 1800676 w 3843750"/>
              <a:gd name="connsiteY17" fmla="*/ 4608691 h 5956080"/>
              <a:gd name="connsiteX18" fmla="*/ 1918759 w 3843750"/>
              <a:gd name="connsiteY18" fmla="*/ 4486799 h 5956080"/>
              <a:gd name="connsiteX19" fmla="*/ 2009139 w 3843750"/>
              <a:gd name="connsiteY19" fmla="*/ 4715000 h 5956080"/>
              <a:gd name="connsiteX20" fmla="*/ 2135532 w 3843750"/>
              <a:gd name="connsiteY20" fmla="*/ 5321689 h 5956080"/>
              <a:gd name="connsiteX21" fmla="*/ 2209291 w 3843750"/>
              <a:gd name="connsiteY21" fmla="*/ 5028733 h 5956080"/>
              <a:gd name="connsiteX22" fmla="*/ 2501208 w 3843750"/>
              <a:gd name="connsiteY22" fmla="*/ 4457711 h 5956080"/>
              <a:gd name="connsiteX23" fmla="*/ 2695127 w 3843750"/>
              <a:gd name="connsiteY23" fmla="*/ 4973674 h 5956080"/>
              <a:gd name="connsiteX24" fmla="*/ 2825329 w 3843750"/>
              <a:gd name="connsiteY24" fmla="*/ 4563328 h 5956080"/>
              <a:gd name="connsiteX25" fmla="*/ 2904628 w 3843750"/>
              <a:gd name="connsiteY25" fmla="*/ 4466368 h 5956080"/>
              <a:gd name="connsiteX26" fmla="*/ 2922635 w 3843750"/>
              <a:gd name="connsiteY26" fmla="*/ 4519696 h 5956080"/>
              <a:gd name="connsiteX27" fmla="*/ 3089544 w 3843750"/>
              <a:gd name="connsiteY27" fmla="*/ 3606545 h 5956080"/>
              <a:gd name="connsiteX28" fmla="*/ 3150490 w 3843750"/>
              <a:gd name="connsiteY28" fmla="*/ 3989882 h 5956080"/>
              <a:gd name="connsiteX29" fmla="*/ 3755448 w 3843750"/>
              <a:gd name="connsiteY29" fmla="*/ 1538193 h 5956080"/>
              <a:gd name="connsiteX30" fmla="*/ 3850330 w 3843750"/>
              <a:gd name="connsiteY30" fmla="*/ 0 h 5956080"/>
              <a:gd name="connsiteX31" fmla="*/ 0 w 3843750"/>
              <a:gd name="connsiteY31" fmla="*/ 0 h 5956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843750" h="5956080">
                <a:moveTo>
                  <a:pt x="0" y="346"/>
                </a:moveTo>
                <a:cubicBezTo>
                  <a:pt x="12120" y="1234155"/>
                  <a:pt x="72720" y="2447534"/>
                  <a:pt x="72373" y="2447534"/>
                </a:cubicBezTo>
                <a:cubicBezTo>
                  <a:pt x="72720" y="2449265"/>
                  <a:pt x="114274" y="3641520"/>
                  <a:pt x="145093" y="3878724"/>
                </a:cubicBezTo>
                <a:cubicBezTo>
                  <a:pt x="176258" y="4119392"/>
                  <a:pt x="210194" y="3969797"/>
                  <a:pt x="237897" y="4208041"/>
                </a:cubicBezTo>
                <a:cubicBezTo>
                  <a:pt x="250017" y="4367677"/>
                  <a:pt x="237204" y="4527661"/>
                  <a:pt x="281875" y="4677601"/>
                </a:cubicBezTo>
                <a:cubicBezTo>
                  <a:pt x="278758" y="4908226"/>
                  <a:pt x="338319" y="5059552"/>
                  <a:pt x="360135" y="5287407"/>
                </a:cubicBezTo>
                <a:cubicBezTo>
                  <a:pt x="370177" y="5468860"/>
                  <a:pt x="348015" y="5649274"/>
                  <a:pt x="414155" y="5817914"/>
                </a:cubicBezTo>
                <a:cubicBezTo>
                  <a:pt x="467137" y="5947770"/>
                  <a:pt x="534662" y="6049578"/>
                  <a:pt x="681487" y="5914873"/>
                </a:cubicBezTo>
                <a:cubicBezTo>
                  <a:pt x="680448" y="5747964"/>
                  <a:pt x="925963" y="5772897"/>
                  <a:pt x="892373" y="5605295"/>
                </a:cubicBezTo>
                <a:cubicBezTo>
                  <a:pt x="1003184" y="5641309"/>
                  <a:pt x="945009" y="5759046"/>
                  <a:pt x="1027770" y="5804063"/>
                </a:cubicBezTo>
                <a:cubicBezTo>
                  <a:pt x="1099105" y="5719915"/>
                  <a:pt x="1051664" y="5551968"/>
                  <a:pt x="1200566" y="5527036"/>
                </a:cubicBezTo>
                <a:cubicBezTo>
                  <a:pt x="1352931" y="5564088"/>
                  <a:pt x="1336655" y="5453970"/>
                  <a:pt x="1348083" y="5363590"/>
                </a:cubicBezTo>
                <a:cubicBezTo>
                  <a:pt x="1370938" y="5149586"/>
                  <a:pt x="1389291" y="5009687"/>
                  <a:pt x="1425997" y="4800532"/>
                </a:cubicBezTo>
                <a:cubicBezTo>
                  <a:pt x="1436385" y="4748243"/>
                  <a:pt x="1415608" y="4628775"/>
                  <a:pt x="1517416" y="4640549"/>
                </a:cubicBezTo>
                <a:cubicBezTo>
                  <a:pt x="1596022" y="4651976"/>
                  <a:pt x="1566242" y="4746512"/>
                  <a:pt x="1569705" y="4803995"/>
                </a:cubicBezTo>
                <a:cubicBezTo>
                  <a:pt x="1600177" y="5128809"/>
                  <a:pt x="1532998" y="5109763"/>
                  <a:pt x="1530921" y="5433885"/>
                </a:cubicBezTo>
                <a:cubicBezTo>
                  <a:pt x="1530574" y="5446697"/>
                  <a:pt x="1580786" y="5458125"/>
                  <a:pt x="1614721" y="5319957"/>
                </a:cubicBezTo>
                <a:cubicBezTo>
                  <a:pt x="1681208" y="5047432"/>
                  <a:pt x="1760507" y="4832736"/>
                  <a:pt x="1800676" y="4608691"/>
                </a:cubicBezTo>
                <a:cubicBezTo>
                  <a:pt x="1848463" y="4656824"/>
                  <a:pt x="1889671" y="4439704"/>
                  <a:pt x="1918759" y="4486799"/>
                </a:cubicBezTo>
                <a:cubicBezTo>
                  <a:pt x="1932264" y="4566098"/>
                  <a:pt x="1956503" y="4642626"/>
                  <a:pt x="2009139" y="4715000"/>
                </a:cubicBezTo>
                <a:cubicBezTo>
                  <a:pt x="2054502" y="4933851"/>
                  <a:pt x="2004983" y="5137812"/>
                  <a:pt x="2135532" y="5321689"/>
                </a:cubicBezTo>
                <a:cubicBezTo>
                  <a:pt x="2135532" y="5321689"/>
                  <a:pt x="2137610" y="5265245"/>
                  <a:pt x="2209291" y="5028733"/>
                </a:cubicBezTo>
                <a:cubicBezTo>
                  <a:pt x="2267120" y="4838277"/>
                  <a:pt x="2341225" y="4936622"/>
                  <a:pt x="2501208" y="4457711"/>
                </a:cubicBezTo>
                <a:cubicBezTo>
                  <a:pt x="2545186" y="4641934"/>
                  <a:pt x="2446495" y="4877753"/>
                  <a:pt x="2695127" y="4973674"/>
                </a:cubicBezTo>
                <a:cubicBezTo>
                  <a:pt x="2743260" y="4833775"/>
                  <a:pt x="2706208" y="4662365"/>
                  <a:pt x="2825329" y="4563328"/>
                </a:cubicBezTo>
                <a:cubicBezTo>
                  <a:pt x="2859958" y="4534586"/>
                  <a:pt x="2884890" y="4501689"/>
                  <a:pt x="2904628" y="4466368"/>
                </a:cubicBezTo>
                <a:cubicBezTo>
                  <a:pt x="2910515" y="4484375"/>
                  <a:pt x="2916749" y="4503074"/>
                  <a:pt x="2922635" y="4519696"/>
                </a:cubicBezTo>
                <a:cubicBezTo>
                  <a:pt x="2946529" y="4491647"/>
                  <a:pt x="3082618" y="3784882"/>
                  <a:pt x="3089544" y="3606545"/>
                </a:cubicBezTo>
                <a:cubicBezTo>
                  <a:pt x="3124172" y="3733285"/>
                  <a:pt x="3150490" y="3989882"/>
                  <a:pt x="3150490" y="3989882"/>
                </a:cubicBezTo>
                <a:cubicBezTo>
                  <a:pt x="3150490" y="3989882"/>
                  <a:pt x="3300085" y="3936900"/>
                  <a:pt x="3755448" y="1538193"/>
                </a:cubicBezTo>
                <a:cubicBezTo>
                  <a:pt x="3791461" y="1348775"/>
                  <a:pt x="3824704" y="697762"/>
                  <a:pt x="3850330" y="0"/>
                </a:cubicBezTo>
                <a:lnTo>
                  <a:pt x="0" y="0"/>
                </a:lnTo>
                <a:close/>
              </a:path>
            </a:pathLst>
          </a:custGeom>
          <a:solidFill>
            <a:schemeClr val="accent1">
              <a:alpha val="20000"/>
            </a:schemeClr>
          </a:solidFill>
          <a:ln w="32707"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64AD5705-B027-4C44-B38A-60296E29EB12}"/>
              </a:ext>
            </a:extLst>
          </p:cNvPr>
          <p:cNvSpPr>
            <a:spLocks noGrp="1"/>
          </p:cNvSpPr>
          <p:nvPr>
            <p:ph type="title"/>
          </p:nvPr>
        </p:nvSpPr>
        <p:spPr>
          <a:xfrm>
            <a:off x="831850" y="1078991"/>
            <a:ext cx="5266944" cy="3136392"/>
          </a:xfrm>
        </p:spPr>
        <p:txBody>
          <a:bodyPr anchor="b">
            <a:normAutofit/>
          </a:bodyPr>
          <a:lstStyle>
            <a:lvl1pPr>
              <a:defRPr sz="48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E8BBAC4-9088-44CF-BA2D-B8DD24FB5274}"/>
              </a:ext>
            </a:extLst>
          </p:cNvPr>
          <p:cNvSpPr>
            <a:spLocks noGrp="1"/>
          </p:cNvSpPr>
          <p:nvPr>
            <p:ph type="body" idx="1"/>
          </p:nvPr>
        </p:nvSpPr>
        <p:spPr>
          <a:xfrm>
            <a:off x="831850" y="4279392"/>
            <a:ext cx="5266944" cy="1500187"/>
          </a:xfrm>
        </p:spPr>
        <p:txBody>
          <a:bodyPr/>
          <a:lstStyle>
            <a:lvl1pPr marL="0" indent="0">
              <a:buNone/>
              <a:defRPr sz="2400" cap="all"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793FB3F-D2A6-4919-B57B-C08861D46303}"/>
              </a:ext>
            </a:extLst>
          </p:cNvPr>
          <p:cNvSpPr>
            <a:spLocks noGrp="1"/>
          </p:cNvSpPr>
          <p:nvPr>
            <p:ph type="dt" sz="half" idx="10"/>
          </p:nvPr>
        </p:nvSpPr>
        <p:spPr/>
        <p:txBody>
          <a:bodyPr/>
          <a:lstStyle/>
          <a:p>
            <a:fld id="{3C04E684-10F4-4CC3-A0B9-F03AA7BE37CF}" type="datetimeFigureOut">
              <a:rPr lang="en-US" smtClean="0"/>
              <a:t>8/17/2023</a:t>
            </a:fld>
            <a:endParaRPr lang="en-US"/>
          </a:p>
        </p:txBody>
      </p:sp>
      <p:sp>
        <p:nvSpPr>
          <p:cNvPr id="5" name="Footer Placeholder 4">
            <a:extLst>
              <a:ext uri="{FF2B5EF4-FFF2-40B4-BE49-F238E27FC236}">
                <a16:creationId xmlns:a16="http://schemas.microsoft.com/office/drawing/2014/main" id="{989049E0-6BE5-43FA-A4D4-ACAFC871A79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DF8C28D-1479-4F15-B906-0AEBBCCA8CFA}"/>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333605587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Shape 7" descr="Tag=AccentColor&#10;Flavor=Light&#10;Target=Fill">
            <a:extLst>
              <a:ext uri="{FF2B5EF4-FFF2-40B4-BE49-F238E27FC236}">
                <a16:creationId xmlns:a16="http://schemas.microsoft.com/office/drawing/2014/main" id="{FD51F360-8860-4FB5-A0A5-773473DD8B39}"/>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D2A77EC9-372A-4ECA-9088-780532AF057F}"/>
              </a:ext>
            </a:extLst>
          </p:cNvPr>
          <p:cNvSpPr>
            <a:spLocks noGrp="1"/>
          </p:cNvSpPr>
          <p:nvPr>
            <p:ph type="title"/>
          </p:nvPr>
        </p:nvSpPr>
        <p:spPr/>
        <p:txBody>
          <a:bodyPr>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7C882CE-1B27-414A-9B06-AA5D2DB683BA}"/>
              </a:ext>
            </a:extLst>
          </p:cNvPr>
          <p:cNvSpPr>
            <a:spLocks noGrp="1"/>
          </p:cNvSpPr>
          <p:nvPr>
            <p:ph sz="half" idx="1"/>
          </p:nvPr>
        </p:nvSpPr>
        <p:spPr>
          <a:xfrm>
            <a:off x="838200" y="2011680"/>
            <a:ext cx="4937760" cy="4160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A0397E60-5D92-4530-96D1-FC09AF3C2742}"/>
              </a:ext>
            </a:extLst>
          </p:cNvPr>
          <p:cNvSpPr>
            <a:spLocks noGrp="1"/>
          </p:cNvSpPr>
          <p:nvPr>
            <p:ph sz="half" idx="2"/>
          </p:nvPr>
        </p:nvSpPr>
        <p:spPr>
          <a:xfrm>
            <a:off x="6419088" y="2011680"/>
            <a:ext cx="4937760" cy="4160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034240FE-0C6A-47E9-9B0A-7B3C60877372}"/>
              </a:ext>
            </a:extLst>
          </p:cNvPr>
          <p:cNvSpPr>
            <a:spLocks noGrp="1"/>
          </p:cNvSpPr>
          <p:nvPr>
            <p:ph type="dt" sz="half" idx="10"/>
          </p:nvPr>
        </p:nvSpPr>
        <p:spPr/>
        <p:txBody>
          <a:bodyPr/>
          <a:lstStyle/>
          <a:p>
            <a:fld id="{3C04E684-10F4-4CC3-A0B9-F03AA7BE37CF}" type="datetimeFigureOut">
              <a:rPr lang="en-US" smtClean="0"/>
              <a:t>8/17/2023</a:t>
            </a:fld>
            <a:endParaRPr lang="en-US"/>
          </a:p>
        </p:txBody>
      </p:sp>
      <p:sp>
        <p:nvSpPr>
          <p:cNvPr id="6" name="Footer Placeholder 5">
            <a:extLst>
              <a:ext uri="{FF2B5EF4-FFF2-40B4-BE49-F238E27FC236}">
                <a16:creationId xmlns:a16="http://schemas.microsoft.com/office/drawing/2014/main" id="{8671AE1B-BB18-4C7E-AA77-3A4D401A5F3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6FA7B1D-FEDD-4E29-A352-29E5F498B323}"/>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64687347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Shape 9" descr="Tag=AccentColor&#10;Flavor=Light&#10;Target=Fill">
            <a:extLst>
              <a:ext uri="{FF2B5EF4-FFF2-40B4-BE49-F238E27FC236}">
                <a16:creationId xmlns:a16="http://schemas.microsoft.com/office/drawing/2014/main" id="{527D753D-3426-457C-9082-B92894509EC0}"/>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164D2B94-0682-4185-BCE3-89AF214A4FA8}"/>
              </a:ext>
            </a:extLst>
          </p:cNvPr>
          <p:cNvSpPr>
            <a:spLocks noGrp="1"/>
          </p:cNvSpPr>
          <p:nvPr>
            <p:ph type="title"/>
          </p:nvPr>
        </p:nvSpPr>
        <p:spPr>
          <a:xfrm>
            <a:off x="839788" y="365125"/>
            <a:ext cx="10515600" cy="1325563"/>
          </a:xfrm>
        </p:spPr>
        <p:txBody>
          <a:bodyPr>
            <a:normAutofit/>
          </a:bodyPr>
          <a:lstStyle>
            <a:lvl1pPr>
              <a:defRPr sz="4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8D65C47E-B85E-4B3E-A669-DEEC7F5DF2FB}"/>
              </a:ext>
            </a:extLst>
          </p:cNvPr>
          <p:cNvSpPr>
            <a:spLocks noGrp="1"/>
          </p:cNvSpPr>
          <p:nvPr>
            <p:ph type="body" idx="1"/>
          </p:nvPr>
        </p:nvSpPr>
        <p:spPr>
          <a:xfrm>
            <a:off x="839788" y="2011680"/>
            <a:ext cx="4937760" cy="950976"/>
          </a:xfrm>
        </p:spPr>
        <p:txBody>
          <a:bodyPr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324517F-FE8C-49AD-9A52-0F4301052699}"/>
              </a:ext>
            </a:extLst>
          </p:cNvPr>
          <p:cNvSpPr>
            <a:spLocks noGrp="1"/>
          </p:cNvSpPr>
          <p:nvPr>
            <p:ph sz="half" idx="2"/>
          </p:nvPr>
        </p:nvSpPr>
        <p:spPr>
          <a:xfrm>
            <a:off x="839788" y="3127248"/>
            <a:ext cx="4937760" cy="3063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C80C73EC-7117-4DC2-9075-14102F2E282B}"/>
              </a:ext>
            </a:extLst>
          </p:cNvPr>
          <p:cNvSpPr>
            <a:spLocks noGrp="1"/>
          </p:cNvSpPr>
          <p:nvPr>
            <p:ph type="body" sz="quarter" idx="3"/>
          </p:nvPr>
        </p:nvSpPr>
        <p:spPr>
          <a:xfrm>
            <a:off x="6419088" y="2011680"/>
            <a:ext cx="4937760" cy="950976"/>
          </a:xfrm>
        </p:spPr>
        <p:txBody>
          <a:bodyPr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DD9A323-865B-4177-8F98-9BA304E022E0}"/>
              </a:ext>
            </a:extLst>
          </p:cNvPr>
          <p:cNvSpPr>
            <a:spLocks noGrp="1"/>
          </p:cNvSpPr>
          <p:nvPr>
            <p:ph sz="quarter" idx="4"/>
          </p:nvPr>
        </p:nvSpPr>
        <p:spPr>
          <a:xfrm>
            <a:off x="6419088" y="3127248"/>
            <a:ext cx="4937760" cy="3063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2AA4E5D6-7075-4584-BD43-D966F0B58E6D}"/>
              </a:ext>
            </a:extLst>
          </p:cNvPr>
          <p:cNvSpPr>
            <a:spLocks noGrp="1"/>
          </p:cNvSpPr>
          <p:nvPr>
            <p:ph type="dt" sz="half" idx="10"/>
          </p:nvPr>
        </p:nvSpPr>
        <p:spPr/>
        <p:txBody>
          <a:bodyPr/>
          <a:lstStyle/>
          <a:p>
            <a:fld id="{3C04E684-10F4-4CC3-A0B9-F03AA7BE37CF}" type="datetimeFigureOut">
              <a:rPr lang="en-US" smtClean="0"/>
              <a:t>8/17/2023</a:t>
            </a:fld>
            <a:endParaRPr lang="en-US"/>
          </a:p>
        </p:txBody>
      </p:sp>
      <p:sp>
        <p:nvSpPr>
          <p:cNvPr id="8" name="Footer Placeholder 7">
            <a:extLst>
              <a:ext uri="{FF2B5EF4-FFF2-40B4-BE49-F238E27FC236}">
                <a16:creationId xmlns:a16="http://schemas.microsoft.com/office/drawing/2014/main" id="{8C38B83D-8A05-4F3C-A409-1602C963075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AD250E7-8A73-449C-A140-A2A2582D7F33}"/>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108959281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Graphic 1" descr="Tag=AccentColor&#10;Flavor=Light&#10;Target=Fill">
            <a:extLst>
              <a:ext uri="{FF2B5EF4-FFF2-40B4-BE49-F238E27FC236}">
                <a16:creationId xmlns:a16="http://schemas.microsoft.com/office/drawing/2014/main" id="{AAFBE1F6-FC6D-4C3D-9AC3-97028E6F18C7}"/>
              </a:ext>
            </a:extLst>
          </p:cNvPr>
          <p:cNvSpPr/>
          <p:nvPr/>
        </p:nvSpPr>
        <p:spPr>
          <a:xfrm rot="10800000" flipV="1">
            <a:off x="1969639" y="181596"/>
            <a:ext cx="8252722" cy="6022258"/>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alpha val="20000"/>
            </a:schemeClr>
          </a:solidFill>
          <a:ln w="32707"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192825A4-268B-4301-8432-F9E9B2661AEC}"/>
              </a:ext>
            </a:extLst>
          </p:cNvPr>
          <p:cNvSpPr>
            <a:spLocks noGrp="1"/>
          </p:cNvSpPr>
          <p:nvPr>
            <p:ph type="title"/>
          </p:nvPr>
        </p:nvSpPr>
        <p:spPr>
          <a:xfrm>
            <a:off x="2843784" y="1572768"/>
            <a:ext cx="6501384" cy="4096512"/>
          </a:xfrm>
        </p:spPr>
        <p:txBody>
          <a:bodyPr>
            <a:normAutofit/>
          </a:bodyPr>
          <a:lstStyle>
            <a:lvl1pPr algn="ctr">
              <a:defRPr sz="4000"/>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DA33410F-8A90-47F6-BD39-4AC0E4358351}"/>
              </a:ext>
            </a:extLst>
          </p:cNvPr>
          <p:cNvSpPr>
            <a:spLocks noGrp="1"/>
          </p:cNvSpPr>
          <p:nvPr>
            <p:ph type="dt" sz="half" idx="10"/>
          </p:nvPr>
        </p:nvSpPr>
        <p:spPr/>
        <p:txBody>
          <a:bodyPr/>
          <a:lstStyle/>
          <a:p>
            <a:fld id="{3C04E684-10F4-4CC3-A0B9-F03AA7BE37CF}" type="datetimeFigureOut">
              <a:rPr lang="en-US" smtClean="0"/>
              <a:t>8/17/2023</a:t>
            </a:fld>
            <a:endParaRPr lang="en-US"/>
          </a:p>
        </p:txBody>
      </p:sp>
      <p:sp>
        <p:nvSpPr>
          <p:cNvPr id="4" name="Footer Placeholder 3">
            <a:extLst>
              <a:ext uri="{FF2B5EF4-FFF2-40B4-BE49-F238E27FC236}">
                <a16:creationId xmlns:a16="http://schemas.microsoft.com/office/drawing/2014/main" id="{D1D819A9-F8DE-4E5C-AFC3-E0105ACD829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4E25320-A12F-4F3E-8EC9-11292FF36BEA}"/>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126382237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1">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1C9756B-145D-4BA8-AA43-904C1E7CB86D}"/>
              </a:ext>
            </a:extLst>
          </p:cNvPr>
          <p:cNvSpPr>
            <a:spLocks noGrp="1"/>
          </p:cNvSpPr>
          <p:nvPr>
            <p:ph type="dt" sz="half" idx="10"/>
          </p:nvPr>
        </p:nvSpPr>
        <p:spPr/>
        <p:txBody>
          <a:bodyPr/>
          <a:lstStyle/>
          <a:p>
            <a:fld id="{3C04E684-10F4-4CC3-A0B9-F03AA7BE37CF}" type="datetimeFigureOut">
              <a:rPr lang="en-US" smtClean="0"/>
              <a:t>8/17/2023</a:t>
            </a:fld>
            <a:endParaRPr lang="en-US"/>
          </a:p>
        </p:txBody>
      </p:sp>
      <p:sp>
        <p:nvSpPr>
          <p:cNvPr id="3" name="Footer Placeholder 2">
            <a:extLst>
              <a:ext uri="{FF2B5EF4-FFF2-40B4-BE49-F238E27FC236}">
                <a16:creationId xmlns:a16="http://schemas.microsoft.com/office/drawing/2014/main" id="{B21DB60F-139E-4C44-89AF-3F8F5EC241F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8226C9-C193-4B47-9717-4BC86C9092C7}"/>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384471057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2">
    <p:spTree>
      <p:nvGrpSpPr>
        <p:cNvPr id="1" name=""/>
        <p:cNvGrpSpPr/>
        <p:nvPr/>
      </p:nvGrpSpPr>
      <p:grpSpPr>
        <a:xfrm>
          <a:off x="0" y="0"/>
          <a:ext cx="0" cy="0"/>
          <a:chOff x="0" y="0"/>
          <a:chExt cx="0" cy="0"/>
        </a:xfrm>
      </p:grpSpPr>
      <p:sp>
        <p:nvSpPr>
          <p:cNvPr id="6" name="Freeform: Shape 5" descr="Mask ID=&#10;Mask position=bottom, center&#10;Mask family= brushstroke, landscape, wide">
            <a:extLst>
              <a:ext uri="{FF2B5EF4-FFF2-40B4-BE49-F238E27FC236}">
                <a16:creationId xmlns:a16="http://schemas.microsoft.com/office/drawing/2014/main" id="{736BF44D-E8DD-45FA-931D-CBCC67D57944}"/>
              </a:ext>
            </a:extLst>
          </p:cNvPr>
          <p:cNvSpPr/>
          <p:nvPr/>
        </p:nvSpPr>
        <p:spPr>
          <a:xfrm>
            <a:off x="1768100" y="-1"/>
            <a:ext cx="10423900" cy="5920155"/>
          </a:xfrm>
          <a:custGeom>
            <a:avLst/>
            <a:gdLst>
              <a:gd name="connsiteX0" fmla="*/ 10423900 w 10423900"/>
              <a:gd name="connsiteY0" fmla="*/ 0 h 5491534"/>
              <a:gd name="connsiteX1" fmla="*/ 3493157 w 10423900"/>
              <a:gd name="connsiteY1" fmla="*/ 0 h 5491534"/>
              <a:gd name="connsiteX2" fmla="*/ 3493018 w 10423900"/>
              <a:gd name="connsiteY2" fmla="*/ 31 h 5491534"/>
              <a:gd name="connsiteX3" fmla="*/ 3245493 w 10423900"/>
              <a:gd name="connsiteY3" fmla="*/ 104839 h 5491534"/>
              <a:gd name="connsiteX4" fmla="*/ 4434802 w 10423900"/>
              <a:gd name="connsiteY4" fmla="*/ 284558 h 5491534"/>
              <a:gd name="connsiteX5" fmla="*/ 4011937 w 10423900"/>
              <a:gd name="connsiteY5" fmla="*/ 395559 h 5491534"/>
              <a:gd name="connsiteX6" fmla="*/ 3573213 w 10423900"/>
              <a:gd name="connsiteY6" fmla="*/ 474847 h 5491534"/>
              <a:gd name="connsiteX7" fmla="*/ 3097489 w 10423900"/>
              <a:gd name="connsiteY7" fmla="*/ 532990 h 5491534"/>
              <a:gd name="connsiteX8" fmla="*/ 2664052 w 10423900"/>
              <a:gd name="connsiteY8" fmla="*/ 649279 h 5491534"/>
              <a:gd name="connsiteX9" fmla="*/ 3795218 w 10423900"/>
              <a:gd name="connsiteY9" fmla="*/ 696852 h 5491534"/>
              <a:gd name="connsiteX10" fmla="*/ 3208492 w 10423900"/>
              <a:gd name="connsiteY10" fmla="*/ 802568 h 5491534"/>
              <a:gd name="connsiteX11" fmla="*/ 2727483 w 10423900"/>
              <a:gd name="connsiteY11" fmla="*/ 939999 h 5491534"/>
              <a:gd name="connsiteX12" fmla="*/ 2389190 w 10423900"/>
              <a:gd name="connsiteY12" fmla="*/ 1003429 h 5491534"/>
              <a:gd name="connsiteX13" fmla="*/ 2029754 w 10423900"/>
              <a:gd name="connsiteY13" fmla="*/ 1019287 h 5491534"/>
              <a:gd name="connsiteX14" fmla="*/ 1945181 w 10423900"/>
              <a:gd name="connsiteY14" fmla="*/ 1119716 h 5491534"/>
              <a:gd name="connsiteX15" fmla="*/ 2056184 w 10423900"/>
              <a:gd name="connsiteY15" fmla="*/ 1225434 h 5491534"/>
              <a:gd name="connsiteX16" fmla="*/ 2225329 w 10423900"/>
              <a:gd name="connsiteY16" fmla="*/ 1236004 h 5491534"/>
              <a:gd name="connsiteX17" fmla="*/ 3234920 w 10423900"/>
              <a:gd name="connsiteY17" fmla="*/ 1262435 h 5491534"/>
              <a:gd name="connsiteX18" fmla="*/ 0 w 10423900"/>
              <a:gd name="connsiteY18" fmla="*/ 1495009 h 5491534"/>
              <a:gd name="connsiteX19" fmla="*/ 438724 w 10423900"/>
              <a:gd name="connsiteY19" fmla="*/ 1637728 h 5491534"/>
              <a:gd name="connsiteX20" fmla="*/ 586726 w 10423900"/>
              <a:gd name="connsiteY20" fmla="*/ 2028877 h 5491534"/>
              <a:gd name="connsiteX21" fmla="*/ 1125878 w 10423900"/>
              <a:gd name="connsiteY21" fmla="*/ 2250882 h 5491534"/>
              <a:gd name="connsiteX22" fmla="*/ 1474744 w 10423900"/>
              <a:gd name="connsiteY22" fmla="*/ 2330169 h 5491534"/>
              <a:gd name="connsiteX23" fmla="*/ 2272901 w 10423900"/>
              <a:gd name="connsiteY23" fmla="*/ 2446458 h 5491534"/>
              <a:gd name="connsiteX24" fmla="*/ 2389190 w 10423900"/>
              <a:gd name="connsiteY24" fmla="*/ 2636747 h 5491534"/>
              <a:gd name="connsiteX25" fmla="*/ 2489621 w 10423900"/>
              <a:gd name="connsiteY25" fmla="*/ 2848179 h 5491534"/>
              <a:gd name="connsiteX26" fmla="*/ 2701053 w 10423900"/>
              <a:gd name="connsiteY26" fmla="*/ 2985611 h 5491534"/>
              <a:gd name="connsiteX27" fmla="*/ 1057165 w 10423900"/>
              <a:gd name="connsiteY27" fmla="*/ 2964468 h 5491534"/>
              <a:gd name="connsiteX28" fmla="*/ 2912485 w 10423900"/>
              <a:gd name="connsiteY28" fmla="*/ 3408477 h 5491534"/>
              <a:gd name="connsiteX29" fmla="*/ 2748626 w 10423900"/>
              <a:gd name="connsiteY29" fmla="*/ 3582909 h 5491534"/>
              <a:gd name="connsiteX30" fmla="*/ 3763503 w 10423900"/>
              <a:gd name="connsiteY30" fmla="*/ 3820771 h 5491534"/>
              <a:gd name="connsiteX31" fmla="*/ 3219063 w 10423900"/>
              <a:gd name="connsiteY31" fmla="*/ 3847199 h 5491534"/>
              <a:gd name="connsiteX32" fmla="*/ 6385269 w 10423900"/>
              <a:gd name="connsiteY32" fmla="*/ 4840933 h 5491534"/>
              <a:gd name="connsiteX33" fmla="*/ 10285854 w 10423900"/>
              <a:gd name="connsiteY33" fmla="*/ 5471118 h 5491534"/>
              <a:gd name="connsiteX34" fmla="*/ 10423900 w 10423900"/>
              <a:gd name="connsiteY34" fmla="*/ 5491534 h 5491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3900" h="5491534">
                <a:moveTo>
                  <a:pt x="10423900" y="0"/>
                </a:moveTo>
                <a:lnTo>
                  <a:pt x="3493157" y="0"/>
                </a:lnTo>
                <a:lnTo>
                  <a:pt x="3493018" y="31"/>
                </a:lnTo>
                <a:cubicBezTo>
                  <a:pt x="3414969" y="12668"/>
                  <a:pt x="3328744" y="21588"/>
                  <a:pt x="3245493" y="104839"/>
                </a:cubicBezTo>
                <a:cubicBezTo>
                  <a:pt x="3668357" y="162984"/>
                  <a:pt x="4075366" y="51981"/>
                  <a:pt x="4434802" y="284558"/>
                </a:cubicBezTo>
                <a:cubicBezTo>
                  <a:pt x="4302656" y="400846"/>
                  <a:pt x="4154654" y="374416"/>
                  <a:pt x="4011937" y="395559"/>
                </a:cubicBezTo>
                <a:cubicBezTo>
                  <a:pt x="3863934" y="416704"/>
                  <a:pt x="3721217" y="453704"/>
                  <a:pt x="3573213" y="474847"/>
                </a:cubicBezTo>
                <a:cubicBezTo>
                  <a:pt x="3414639" y="501275"/>
                  <a:pt x="3256063" y="506562"/>
                  <a:pt x="3097489" y="532990"/>
                </a:cubicBezTo>
                <a:cubicBezTo>
                  <a:pt x="2965345" y="554135"/>
                  <a:pt x="2822627" y="517133"/>
                  <a:pt x="2664052" y="649279"/>
                </a:cubicBezTo>
                <a:cubicBezTo>
                  <a:pt x="3055203" y="744424"/>
                  <a:pt x="3409352" y="601706"/>
                  <a:pt x="3795218" y="696852"/>
                </a:cubicBezTo>
                <a:cubicBezTo>
                  <a:pt x="3567928" y="781425"/>
                  <a:pt x="3382924" y="754995"/>
                  <a:pt x="3208492" y="802568"/>
                </a:cubicBezTo>
                <a:cubicBezTo>
                  <a:pt x="3049916" y="850140"/>
                  <a:pt x="2859627" y="797282"/>
                  <a:pt x="2727483" y="939999"/>
                </a:cubicBezTo>
                <a:cubicBezTo>
                  <a:pt x="2627052" y="1051000"/>
                  <a:pt x="2521336" y="1066858"/>
                  <a:pt x="2389190" y="1003429"/>
                </a:cubicBezTo>
                <a:cubicBezTo>
                  <a:pt x="2272901" y="945284"/>
                  <a:pt x="2146043" y="961142"/>
                  <a:pt x="2029754" y="1019287"/>
                </a:cubicBezTo>
                <a:cubicBezTo>
                  <a:pt x="1987468" y="1040430"/>
                  <a:pt x="1945181" y="1066858"/>
                  <a:pt x="1945181" y="1119716"/>
                </a:cubicBezTo>
                <a:cubicBezTo>
                  <a:pt x="1945181" y="1193719"/>
                  <a:pt x="1998039" y="1214862"/>
                  <a:pt x="2056184" y="1225434"/>
                </a:cubicBezTo>
                <a:cubicBezTo>
                  <a:pt x="2109042" y="1236004"/>
                  <a:pt x="2172471" y="1246577"/>
                  <a:pt x="2225329" y="1236004"/>
                </a:cubicBezTo>
                <a:cubicBezTo>
                  <a:pt x="2563622" y="1177861"/>
                  <a:pt x="2896629" y="1273005"/>
                  <a:pt x="3234920" y="1262435"/>
                </a:cubicBezTo>
                <a:cubicBezTo>
                  <a:pt x="2172471" y="1489724"/>
                  <a:pt x="1099450" y="1415723"/>
                  <a:pt x="0" y="1495009"/>
                </a:cubicBezTo>
                <a:cubicBezTo>
                  <a:pt x="142717" y="1653583"/>
                  <a:pt x="327721" y="1521439"/>
                  <a:pt x="438724" y="1637728"/>
                </a:cubicBezTo>
                <a:cubicBezTo>
                  <a:pt x="333006" y="1880875"/>
                  <a:pt x="375293" y="2013020"/>
                  <a:pt x="586726" y="2028877"/>
                </a:cubicBezTo>
                <a:cubicBezTo>
                  <a:pt x="792873" y="2044734"/>
                  <a:pt x="1014877" y="1960161"/>
                  <a:pt x="1125878" y="2250882"/>
                </a:cubicBezTo>
                <a:cubicBezTo>
                  <a:pt x="1157593" y="2340740"/>
                  <a:pt x="1353170" y="2314312"/>
                  <a:pt x="1474744" y="2330169"/>
                </a:cubicBezTo>
                <a:cubicBezTo>
                  <a:pt x="1739034" y="2367170"/>
                  <a:pt x="2019183" y="2330169"/>
                  <a:pt x="2272901" y="2446458"/>
                </a:cubicBezTo>
                <a:cubicBezTo>
                  <a:pt x="2373332" y="2488744"/>
                  <a:pt x="2442048" y="2520459"/>
                  <a:pt x="2389190" y="2636747"/>
                </a:cubicBezTo>
                <a:cubicBezTo>
                  <a:pt x="2336332" y="2758321"/>
                  <a:pt x="2405048" y="2800607"/>
                  <a:pt x="2489621" y="2848179"/>
                </a:cubicBezTo>
                <a:cubicBezTo>
                  <a:pt x="2553051" y="2885180"/>
                  <a:pt x="2648195" y="2874609"/>
                  <a:pt x="2701053" y="2985611"/>
                </a:cubicBezTo>
                <a:cubicBezTo>
                  <a:pt x="2146043" y="2969753"/>
                  <a:pt x="1606888" y="2879895"/>
                  <a:pt x="1057165" y="2964468"/>
                </a:cubicBezTo>
                <a:cubicBezTo>
                  <a:pt x="1659748" y="3175900"/>
                  <a:pt x="2320474" y="3165328"/>
                  <a:pt x="2912485" y="3408477"/>
                </a:cubicBezTo>
                <a:cubicBezTo>
                  <a:pt x="2891342" y="3493050"/>
                  <a:pt x="2753911" y="3456048"/>
                  <a:pt x="2748626" y="3582909"/>
                </a:cubicBezTo>
                <a:cubicBezTo>
                  <a:pt x="3060489" y="3715055"/>
                  <a:pt x="3435782" y="3625195"/>
                  <a:pt x="3763503" y="3820771"/>
                </a:cubicBezTo>
                <a:cubicBezTo>
                  <a:pt x="3573213" y="3910629"/>
                  <a:pt x="3398782" y="3762626"/>
                  <a:pt x="3219063" y="3847199"/>
                </a:cubicBezTo>
                <a:cubicBezTo>
                  <a:pt x="3277208" y="3974060"/>
                  <a:pt x="5909545" y="4756360"/>
                  <a:pt x="6385269" y="4840933"/>
                </a:cubicBezTo>
                <a:cubicBezTo>
                  <a:pt x="7171204" y="4982659"/>
                  <a:pt x="9157515" y="5302348"/>
                  <a:pt x="10285854" y="5471118"/>
                </a:cubicBezTo>
                <a:lnTo>
                  <a:pt x="10423900" y="5491534"/>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p:nvSpPr>
          <p:cNvPr id="2" name="Date Placeholder 1">
            <a:extLst>
              <a:ext uri="{FF2B5EF4-FFF2-40B4-BE49-F238E27FC236}">
                <a16:creationId xmlns:a16="http://schemas.microsoft.com/office/drawing/2014/main" id="{71C9756B-145D-4BA8-AA43-904C1E7CB86D}"/>
              </a:ext>
            </a:extLst>
          </p:cNvPr>
          <p:cNvSpPr>
            <a:spLocks noGrp="1"/>
          </p:cNvSpPr>
          <p:nvPr>
            <p:ph type="dt" sz="half" idx="10"/>
          </p:nvPr>
        </p:nvSpPr>
        <p:spPr/>
        <p:txBody>
          <a:bodyPr/>
          <a:lstStyle/>
          <a:p>
            <a:fld id="{3C04E684-10F4-4CC3-A0B9-F03AA7BE37CF}" type="datetimeFigureOut">
              <a:rPr lang="en-US" smtClean="0"/>
              <a:t>8/17/2023</a:t>
            </a:fld>
            <a:endParaRPr lang="en-US"/>
          </a:p>
        </p:txBody>
      </p:sp>
      <p:sp>
        <p:nvSpPr>
          <p:cNvPr id="3" name="Footer Placeholder 2">
            <a:extLst>
              <a:ext uri="{FF2B5EF4-FFF2-40B4-BE49-F238E27FC236}">
                <a16:creationId xmlns:a16="http://schemas.microsoft.com/office/drawing/2014/main" id="{B21DB60F-139E-4C44-89AF-3F8F5EC241F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8226C9-C193-4B47-9717-4BC86C9092C7}"/>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11061310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118872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340864"/>
            <a:ext cx="11029615" cy="36344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fld id="{78DD82B9-B8EE-4375-B6FF-88FA6ABB15D9}" type="datetime1">
              <a:rPr lang="en-US" smtClean="0"/>
              <a:t>8/17/2023</a:t>
            </a:fld>
            <a:endParaRPr lang="en-US" dirty="0"/>
          </a:p>
        </p:txBody>
      </p:sp>
      <p:sp>
        <p:nvSpPr>
          <p:cNvPr id="9" name="Footer Placeholder 8">
            <a:extLst>
              <a:ext uri="{FF2B5EF4-FFF2-40B4-BE49-F238E27FC236}">
                <a16:creationId xmlns:a16="http://schemas.microsoft.com/office/drawing/2014/main" id="{1356D3B5-6063-4A89-B88F-9D3043916FF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33839442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Freeform: Shape 7" descr="Tag=AccentColor&#10;Flavor=Light&#10;Target=Fill">
            <a:extLst>
              <a:ext uri="{FF2B5EF4-FFF2-40B4-BE49-F238E27FC236}">
                <a16:creationId xmlns:a16="http://schemas.microsoft.com/office/drawing/2014/main" id="{76C5A8FA-6B61-4934-AF55-C595090CA5DC}"/>
              </a:ext>
            </a:extLst>
          </p:cNvPr>
          <p:cNvSpPr/>
          <p:nvPr/>
        </p:nvSpPr>
        <p:spPr>
          <a:xfrm>
            <a:off x="4726728" y="0"/>
            <a:ext cx="7472381" cy="6858000"/>
          </a:xfrm>
          <a:custGeom>
            <a:avLst/>
            <a:gdLst>
              <a:gd name="connsiteX0" fmla="*/ 1232666 w 7472381"/>
              <a:gd name="connsiteY0" fmla="*/ 0 h 6886575"/>
              <a:gd name="connsiteX1" fmla="*/ 7472381 w 7472381"/>
              <a:gd name="connsiteY1" fmla="*/ 0 h 6886575"/>
              <a:gd name="connsiteX2" fmla="*/ 7472381 w 7472381"/>
              <a:gd name="connsiteY2" fmla="*/ 814388 h 6886575"/>
              <a:gd name="connsiteX3" fmla="*/ 7472381 w 7472381"/>
              <a:gd name="connsiteY3" fmla="*/ 6411516 h 6886575"/>
              <a:gd name="connsiteX4" fmla="*/ 7472381 w 7472381"/>
              <a:gd name="connsiteY4" fmla="*/ 6886575 h 6886575"/>
              <a:gd name="connsiteX5" fmla="*/ 6992676 w 7472381"/>
              <a:gd name="connsiteY5" fmla="*/ 6886575 h 6886575"/>
              <a:gd name="connsiteX6" fmla="*/ 1946893 w 7472381"/>
              <a:gd name="connsiteY6" fmla="*/ 6886575 h 6886575"/>
              <a:gd name="connsiteX7" fmla="*/ 1506276 w 7472381"/>
              <a:gd name="connsiteY7" fmla="*/ 6686550 h 6886575"/>
              <a:gd name="connsiteX8" fmla="*/ 1314394 w 7472381"/>
              <a:gd name="connsiteY8" fmla="*/ 6457949 h 6886575"/>
              <a:gd name="connsiteX9" fmla="*/ 1246880 w 7472381"/>
              <a:gd name="connsiteY9" fmla="*/ 6393656 h 6886575"/>
              <a:gd name="connsiteX10" fmla="*/ 1079872 w 7472381"/>
              <a:gd name="connsiteY10" fmla="*/ 6307931 h 6886575"/>
              <a:gd name="connsiteX11" fmla="*/ 788495 w 7472381"/>
              <a:gd name="connsiteY11" fmla="*/ 6125765 h 6886575"/>
              <a:gd name="connsiteX12" fmla="*/ 895097 w 7472381"/>
              <a:gd name="connsiteY12" fmla="*/ 6082903 h 6886575"/>
              <a:gd name="connsiteX13" fmla="*/ 1204239 w 7472381"/>
              <a:gd name="connsiteY13" fmla="*/ 6193631 h 6886575"/>
              <a:gd name="connsiteX14" fmla="*/ 1428102 w 7472381"/>
              <a:gd name="connsiteY14" fmla="*/ 6222206 h 6886575"/>
              <a:gd name="connsiteX15" fmla="*/ 1111852 w 7472381"/>
              <a:gd name="connsiteY15" fmla="*/ 6029325 h 6886575"/>
              <a:gd name="connsiteX16" fmla="*/ 806262 w 7472381"/>
              <a:gd name="connsiteY16" fmla="*/ 5779294 h 6886575"/>
              <a:gd name="connsiteX17" fmla="*/ 1040785 w 7472381"/>
              <a:gd name="connsiteY17" fmla="*/ 5825728 h 6886575"/>
              <a:gd name="connsiteX18" fmla="*/ 1051445 w 7472381"/>
              <a:gd name="connsiteY18" fmla="*/ 5793581 h 6886575"/>
              <a:gd name="connsiteX19" fmla="*/ 845349 w 7472381"/>
              <a:gd name="connsiteY19" fmla="*/ 5497115 h 6886575"/>
              <a:gd name="connsiteX20" fmla="*/ 745855 w 7472381"/>
              <a:gd name="connsiteY20" fmla="*/ 5375672 h 6886575"/>
              <a:gd name="connsiteX21" fmla="*/ 291024 w 7472381"/>
              <a:gd name="connsiteY21" fmla="*/ 5014913 h 6886575"/>
              <a:gd name="connsiteX22" fmla="*/ 724535 w 7472381"/>
              <a:gd name="connsiteY22" fmla="*/ 5175647 h 6886575"/>
              <a:gd name="connsiteX23" fmla="*/ 276811 w 7472381"/>
              <a:gd name="connsiteY23" fmla="*/ 4825603 h 6886575"/>
              <a:gd name="connsiteX24" fmla="*/ 60055 w 7472381"/>
              <a:gd name="connsiteY24" fmla="*/ 4697016 h 6886575"/>
              <a:gd name="connsiteX25" fmla="*/ 6755 w 7472381"/>
              <a:gd name="connsiteY25" fmla="*/ 4622006 h 6886575"/>
              <a:gd name="connsiteX26" fmla="*/ 102696 w 7472381"/>
              <a:gd name="connsiteY26" fmla="*/ 4604146 h 6886575"/>
              <a:gd name="connsiteX27" fmla="*/ 397625 w 7472381"/>
              <a:gd name="connsiteY27" fmla="*/ 4632722 h 6886575"/>
              <a:gd name="connsiteX28" fmla="*/ 31628 w 7472381"/>
              <a:gd name="connsiteY28" fmla="*/ 4396978 h 6886575"/>
              <a:gd name="connsiteX29" fmla="*/ 305237 w 7472381"/>
              <a:gd name="connsiteY29" fmla="*/ 4432697 h 6886575"/>
              <a:gd name="connsiteX30" fmla="*/ 383412 w 7472381"/>
              <a:gd name="connsiteY30" fmla="*/ 4339828 h 6886575"/>
              <a:gd name="connsiteX31" fmla="*/ 511333 w 7472381"/>
              <a:gd name="connsiteY31" fmla="*/ 4189810 h 6886575"/>
              <a:gd name="connsiteX32" fmla="*/ 600167 w 7472381"/>
              <a:gd name="connsiteY32" fmla="*/ 4107656 h 6886575"/>
              <a:gd name="connsiteX33" fmla="*/ 635701 w 7472381"/>
              <a:gd name="connsiteY33" fmla="*/ 3843337 h 6886575"/>
              <a:gd name="connsiteX34" fmla="*/ 561080 w 7472381"/>
              <a:gd name="connsiteY34" fmla="*/ 3554015 h 6886575"/>
              <a:gd name="connsiteX35" fmla="*/ 354985 w 7472381"/>
              <a:gd name="connsiteY35" fmla="*/ 3407569 h 6886575"/>
              <a:gd name="connsiteX36" fmla="*/ 415392 w 7472381"/>
              <a:gd name="connsiteY36" fmla="*/ 3243263 h 6886575"/>
              <a:gd name="connsiteX37" fmla="*/ 852456 w 7472381"/>
              <a:gd name="connsiteY37" fmla="*/ 3343275 h 6886575"/>
              <a:gd name="connsiteX38" fmla="*/ 202190 w 7472381"/>
              <a:gd name="connsiteY38" fmla="*/ 2953940 h 6886575"/>
              <a:gd name="connsiteX39" fmla="*/ 312344 w 7472381"/>
              <a:gd name="connsiteY39" fmla="*/ 2936081 h 6886575"/>
              <a:gd name="connsiteX40" fmla="*/ 706768 w 7472381"/>
              <a:gd name="connsiteY40" fmla="*/ 2714625 h 6886575"/>
              <a:gd name="connsiteX41" fmla="*/ 728088 w 7472381"/>
              <a:gd name="connsiteY41" fmla="*/ 2703909 h 6886575"/>
              <a:gd name="connsiteX42" fmla="*/ 795602 w 7472381"/>
              <a:gd name="connsiteY42" fmla="*/ 2564606 h 6886575"/>
              <a:gd name="connsiteX43" fmla="*/ 1008804 w 7472381"/>
              <a:gd name="connsiteY43" fmla="*/ 2543175 h 6886575"/>
              <a:gd name="connsiteX44" fmla="*/ 1186473 w 7472381"/>
              <a:gd name="connsiteY44" fmla="*/ 2575322 h 6886575"/>
              <a:gd name="connsiteX45" fmla="*/ 1378355 w 7472381"/>
              <a:gd name="connsiteY45" fmla="*/ 2536031 h 6886575"/>
              <a:gd name="connsiteX46" fmla="*/ 1548916 w 7472381"/>
              <a:gd name="connsiteY46" fmla="*/ 2553891 h 6886575"/>
              <a:gd name="connsiteX47" fmla="*/ 1694604 w 7472381"/>
              <a:gd name="connsiteY47" fmla="*/ 2528888 h 6886575"/>
              <a:gd name="connsiteX48" fmla="*/ 1552469 w 7472381"/>
              <a:gd name="connsiteY48" fmla="*/ 2411015 h 6886575"/>
              <a:gd name="connsiteX49" fmla="*/ 1353481 w 7472381"/>
              <a:gd name="connsiteY49" fmla="*/ 2411015 h 6886575"/>
              <a:gd name="connsiteX50" fmla="*/ 1211346 w 7472381"/>
              <a:gd name="connsiteY50" fmla="*/ 2336007 h 6886575"/>
              <a:gd name="connsiteX51" fmla="*/ 1076318 w 7472381"/>
              <a:gd name="connsiteY51" fmla="*/ 2200275 h 6886575"/>
              <a:gd name="connsiteX52" fmla="*/ 600167 w 7472381"/>
              <a:gd name="connsiteY52" fmla="*/ 1982390 h 6886575"/>
              <a:gd name="connsiteX53" fmla="*/ 514886 w 7472381"/>
              <a:gd name="connsiteY53" fmla="*/ 1900238 h 6886575"/>
              <a:gd name="connsiteX54" fmla="*/ 1872273 w 7472381"/>
              <a:gd name="connsiteY54" fmla="*/ 2218135 h 6886575"/>
              <a:gd name="connsiteX55" fmla="*/ 1452975 w 7472381"/>
              <a:gd name="connsiteY55" fmla="*/ 2085975 h 6886575"/>
              <a:gd name="connsiteX56" fmla="*/ 1737245 w 7472381"/>
              <a:gd name="connsiteY56" fmla="*/ 2110978 h 6886575"/>
              <a:gd name="connsiteX57" fmla="*/ 1893593 w 7472381"/>
              <a:gd name="connsiteY57" fmla="*/ 2021681 h 6886575"/>
              <a:gd name="connsiteX58" fmla="*/ 1893593 w 7472381"/>
              <a:gd name="connsiteY58" fmla="*/ 1993106 h 6886575"/>
              <a:gd name="connsiteX59" fmla="*/ 1776332 w 7472381"/>
              <a:gd name="connsiteY59" fmla="*/ 1910953 h 6886575"/>
              <a:gd name="connsiteX60" fmla="*/ 1708818 w 7472381"/>
              <a:gd name="connsiteY60" fmla="*/ 1857375 h 6886575"/>
              <a:gd name="connsiteX61" fmla="*/ 1524043 w 7472381"/>
              <a:gd name="connsiteY61" fmla="*/ 1664493 h 6886575"/>
              <a:gd name="connsiteX62" fmla="*/ 1655517 w 7472381"/>
              <a:gd name="connsiteY62" fmla="*/ 1643062 h 6886575"/>
              <a:gd name="connsiteX63" fmla="*/ 1705264 w 7472381"/>
              <a:gd name="connsiteY63" fmla="*/ 1603772 h 6886575"/>
              <a:gd name="connsiteX64" fmla="*/ 1669731 w 7472381"/>
              <a:gd name="connsiteY64" fmla="*/ 1546622 h 6886575"/>
              <a:gd name="connsiteX65" fmla="*/ 1261093 w 7472381"/>
              <a:gd name="connsiteY65" fmla="*/ 1371600 h 6886575"/>
              <a:gd name="connsiteX66" fmla="*/ 1229113 w 7472381"/>
              <a:gd name="connsiteY66" fmla="*/ 1235869 h 6886575"/>
              <a:gd name="connsiteX67" fmla="*/ 1307287 w 7472381"/>
              <a:gd name="connsiteY67" fmla="*/ 1214437 h 6886575"/>
              <a:gd name="connsiteX68" fmla="*/ 1396121 w 7472381"/>
              <a:gd name="connsiteY68" fmla="*/ 1225153 h 6886575"/>
              <a:gd name="connsiteX69" fmla="*/ 1325054 w 7472381"/>
              <a:gd name="connsiteY69" fmla="*/ 1117997 h 6886575"/>
              <a:gd name="connsiteX70" fmla="*/ 1037231 w 7472381"/>
              <a:gd name="connsiteY70" fmla="*/ 1010841 h 6886575"/>
              <a:gd name="connsiteX71" fmla="*/ 983931 w 7472381"/>
              <a:gd name="connsiteY71" fmla="*/ 953690 h 6886575"/>
              <a:gd name="connsiteX72" fmla="*/ 1054998 w 7472381"/>
              <a:gd name="connsiteY72" fmla="*/ 925115 h 6886575"/>
              <a:gd name="connsiteX73" fmla="*/ 1108299 w 7472381"/>
              <a:gd name="connsiteY73" fmla="*/ 914400 h 6886575"/>
              <a:gd name="connsiteX74" fmla="*/ 6755 w 7472381"/>
              <a:gd name="connsiteY74" fmla="*/ 467915 h 6886575"/>
              <a:gd name="connsiteX75" fmla="*/ 255490 w 7472381"/>
              <a:gd name="connsiteY75" fmla="*/ 464344 h 6886575"/>
              <a:gd name="connsiteX76" fmla="*/ 500673 w 7472381"/>
              <a:gd name="connsiteY76" fmla="*/ 535781 h 6886575"/>
              <a:gd name="connsiteX77" fmla="*/ 760069 w 7472381"/>
              <a:gd name="connsiteY77" fmla="*/ 525066 h 6886575"/>
              <a:gd name="connsiteX78" fmla="*/ 1005251 w 7472381"/>
              <a:gd name="connsiteY78" fmla="*/ 560785 h 6886575"/>
              <a:gd name="connsiteX79" fmla="*/ 1218453 w 7472381"/>
              <a:gd name="connsiteY79" fmla="*/ 560785 h 6886575"/>
              <a:gd name="connsiteX80" fmla="*/ 1019464 w 7472381"/>
              <a:gd name="connsiteY80" fmla="*/ 507206 h 6886575"/>
              <a:gd name="connsiteX81" fmla="*/ 944844 w 7472381"/>
              <a:gd name="connsiteY81" fmla="*/ 417909 h 6886575"/>
              <a:gd name="connsiteX82" fmla="*/ 969717 w 7472381"/>
              <a:gd name="connsiteY82" fmla="*/ 335757 h 6886575"/>
              <a:gd name="connsiteX83" fmla="*/ 1051445 w 7472381"/>
              <a:gd name="connsiteY83" fmla="*/ 360759 h 6886575"/>
              <a:gd name="connsiteX84" fmla="*/ 1147386 w 7472381"/>
              <a:gd name="connsiteY84" fmla="*/ 453629 h 6886575"/>
              <a:gd name="connsiteX85" fmla="*/ 1168706 w 7472381"/>
              <a:gd name="connsiteY85" fmla="*/ 396478 h 6886575"/>
              <a:gd name="connsiteX86" fmla="*/ 1225560 w 7472381"/>
              <a:gd name="connsiteY86" fmla="*/ 353615 h 6886575"/>
              <a:gd name="connsiteX87" fmla="*/ 1552469 w 7472381"/>
              <a:gd name="connsiteY87" fmla="*/ 375047 h 6886575"/>
              <a:gd name="connsiteX88" fmla="*/ 1335714 w 7472381"/>
              <a:gd name="connsiteY88" fmla="*/ 192881 h 6886575"/>
              <a:gd name="connsiteX89" fmla="*/ 1197133 w 7472381"/>
              <a:gd name="connsiteY89" fmla="*/ 164306 h 6886575"/>
              <a:gd name="connsiteX90" fmla="*/ 1165153 w 7472381"/>
              <a:gd name="connsiteY90" fmla="*/ 89297 h 6886575"/>
              <a:gd name="connsiteX91" fmla="*/ 1229113 w 7472381"/>
              <a:gd name="connsiteY91" fmla="*/ 71437 h 6886575"/>
              <a:gd name="connsiteX92" fmla="*/ 1548916 w 7472381"/>
              <a:gd name="connsiteY92" fmla="*/ 135731 h 6886575"/>
              <a:gd name="connsiteX93" fmla="*/ 1602217 w 7472381"/>
              <a:gd name="connsiteY93" fmla="*/ 110728 h 6886575"/>
              <a:gd name="connsiteX94" fmla="*/ 1232666 w 7472381"/>
              <a:gd name="connsiteY94" fmla="*/ 0 h 6886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7472381" h="6886575">
                <a:moveTo>
                  <a:pt x="1232666" y="0"/>
                </a:moveTo>
                <a:lnTo>
                  <a:pt x="7472381" y="0"/>
                </a:lnTo>
                <a:lnTo>
                  <a:pt x="7472381" y="814388"/>
                </a:lnTo>
                <a:lnTo>
                  <a:pt x="7472381" y="6411516"/>
                </a:lnTo>
                <a:lnTo>
                  <a:pt x="7472381" y="6886575"/>
                </a:lnTo>
                <a:lnTo>
                  <a:pt x="6992676" y="6886575"/>
                </a:lnTo>
                <a:lnTo>
                  <a:pt x="1946893" y="6886575"/>
                </a:lnTo>
                <a:cubicBezTo>
                  <a:pt x="1801205" y="6815137"/>
                  <a:pt x="1662624" y="6729412"/>
                  <a:pt x="1506276" y="6686550"/>
                </a:cubicBezTo>
                <a:cubicBezTo>
                  <a:pt x="1399675" y="6657975"/>
                  <a:pt x="1296627" y="6607969"/>
                  <a:pt x="1314394" y="6457949"/>
                </a:cubicBezTo>
                <a:cubicBezTo>
                  <a:pt x="1317947" y="6415087"/>
                  <a:pt x="1289520" y="6382941"/>
                  <a:pt x="1246880" y="6393656"/>
                </a:cubicBezTo>
                <a:cubicBezTo>
                  <a:pt x="1165153" y="6415087"/>
                  <a:pt x="1126065" y="6354365"/>
                  <a:pt x="1079872" y="6307931"/>
                </a:cubicBezTo>
                <a:cubicBezTo>
                  <a:pt x="998144" y="6225779"/>
                  <a:pt x="919970" y="6140052"/>
                  <a:pt x="788495" y="6125765"/>
                </a:cubicBezTo>
                <a:cubicBezTo>
                  <a:pt x="813369" y="6061471"/>
                  <a:pt x="856009" y="6068615"/>
                  <a:pt x="895097" y="6082903"/>
                </a:cubicBezTo>
                <a:cubicBezTo>
                  <a:pt x="998144" y="6118622"/>
                  <a:pt x="1101192" y="6157912"/>
                  <a:pt x="1204239" y="6193631"/>
                </a:cubicBezTo>
                <a:cubicBezTo>
                  <a:pt x="1271754" y="6215062"/>
                  <a:pt x="1339267" y="6247209"/>
                  <a:pt x="1428102" y="6222206"/>
                </a:cubicBezTo>
                <a:cubicBezTo>
                  <a:pt x="1349928" y="6093619"/>
                  <a:pt x="1218453" y="6068615"/>
                  <a:pt x="1111852" y="6029325"/>
                </a:cubicBezTo>
                <a:cubicBezTo>
                  <a:pt x="980377" y="5979319"/>
                  <a:pt x="902203" y="5886450"/>
                  <a:pt x="806262" y="5779294"/>
                </a:cubicBezTo>
                <a:cubicBezTo>
                  <a:pt x="902203" y="5750719"/>
                  <a:pt x="962610" y="5829300"/>
                  <a:pt x="1040785" y="5825728"/>
                </a:cubicBezTo>
                <a:cubicBezTo>
                  <a:pt x="1044338" y="5815012"/>
                  <a:pt x="1051445" y="5793581"/>
                  <a:pt x="1051445" y="5793581"/>
                </a:cubicBezTo>
                <a:cubicBezTo>
                  <a:pt x="923523" y="5736431"/>
                  <a:pt x="866670" y="5629275"/>
                  <a:pt x="845349" y="5497115"/>
                </a:cubicBezTo>
                <a:cubicBezTo>
                  <a:pt x="838243" y="5429250"/>
                  <a:pt x="792049" y="5407819"/>
                  <a:pt x="745855" y="5375672"/>
                </a:cubicBezTo>
                <a:cubicBezTo>
                  <a:pt x="589507" y="5264943"/>
                  <a:pt x="422499" y="5164931"/>
                  <a:pt x="291024" y="5014913"/>
                </a:cubicBezTo>
                <a:cubicBezTo>
                  <a:pt x="443819" y="5032771"/>
                  <a:pt x="564633" y="5132784"/>
                  <a:pt x="724535" y="5175647"/>
                </a:cubicBezTo>
                <a:cubicBezTo>
                  <a:pt x="596614" y="5011340"/>
                  <a:pt x="429605" y="4925615"/>
                  <a:pt x="276811" y="4825603"/>
                </a:cubicBezTo>
                <a:cubicBezTo>
                  <a:pt x="205743" y="4779169"/>
                  <a:pt x="141783" y="4722018"/>
                  <a:pt x="60055" y="4697016"/>
                </a:cubicBezTo>
                <a:cubicBezTo>
                  <a:pt x="31628" y="4689872"/>
                  <a:pt x="-18119" y="4672013"/>
                  <a:pt x="6755" y="4622006"/>
                </a:cubicBezTo>
                <a:cubicBezTo>
                  <a:pt x="28075" y="4579144"/>
                  <a:pt x="67162" y="4593432"/>
                  <a:pt x="102696" y="4604146"/>
                </a:cubicBezTo>
                <a:cubicBezTo>
                  <a:pt x="187976" y="4632722"/>
                  <a:pt x="280364" y="4632722"/>
                  <a:pt x="397625" y="4632722"/>
                </a:cubicBezTo>
                <a:cubicBezTo>
                  <a:pt x="298131" y="4496990"/>
                  <a:pt x="116909" y="4539853"/>
                  <a:pt x="31628" y="4396978"/>
                </a:cubicBezTo>
                <a:cubicBezTo>
                  <a:pt x="138229" y="4371976"/>
                  <a:pt x="219957" y="4421982"/>
                  <a:pt x="305237" y="4432697"/>
                </a:cubicBezTo>
                <a:cubicBezTo>
                  <a:pt x="383412" y="4443413"/>
                  <a:pt x="401178" y="4418409"/>
                  <a:pt x="383412" y="4339828"/>
                </a:cubicBezTo>
                <a:cubicBezTo>
                  <a:pt x="354985" y="4218385"/>
                  <a:pt x="397625" y="4157662"/>
                  <a:pt x="511333" y="4189810"/>
                </a:cubicBezTo>
                <a:cubicBezTo>
                  <a:pt x="617934" y="4221956"/>
                  <a:pt x="628594" y="4175522"/>
                  <a:pt x="600167" y="4107656"/>
                </a:cubicBezTo>
                <a:cubicBezTo>
                  <a:pt x="557527" y="4007644"/>
                  <a:pt x="603720" y="3929063"/>
                  <a:pt x="635701" y="3843337"/>
                </a:cubicBezTo>
                <a:cubicBezTo>
                  <a:pt x="685448" y="3714750"/>
                  <a:pt x="664128" y="3650456"/>
                  <a:pt x="561080" y="3554015"/>
                </a:cubicBezTo>
                <a:cubicBezTo>
                  <a:pt x="500673" y="3500438"/>
                  <a:pt x="440265" y="3454003"/>
                  <a:pt x="354985" y="3407569"/>
                </a:cubicBezTo>
                <a:cubicBezTo>
                  <a:pt x="550420" y="3382565"/>
                  <a:pt x="347878" y="3296841"/>
                  <a:pt x="415392" y="3243263"/>
                </a:cubicBezTo>
                <a:cubicBezTo>
                  <a:pt x="553973" y="3221831"/>
                  <a:pt x="664128" y="3393282"/>
                  <a:pt x="852456" y="3343275"/>
                </a:cubicBezTo>
                <a:cubicBezTo>
                  <a:pt x="625041" y="3196828"/>
                  <a:pt x="369198" y="3150393"/>
                  <a:pt x="202190" y="2953940"/>
                </a:cubicBezTo>
                <a:cubicBezTo>
                  <a:pt x="241277" y="2911078"/>
                  <a:pt x="280364" y="2953940"/>
                  <a:pt x="312344" y="2936081"/>
                </a:cubicBezTo>
                <a:cubicBezTo>
                  <a:pt x="312344" y="2925365"/>
                  <a:pt x="685448" y="2993232"/>
                  <a:pt x="706768" y="2714625"/>
                </a:cubicBezTo>
                <a:cubicBezTo>
                  <a:pt x="713875" y="2714625"/>
                  <a:pt x="720982" y="2714625"/>
                  <a:pt x="728088" y="2703909"/>
                </a:cubicBezTo>
                <a:cubicBezTo>
                  <a:pt x="767175" y="2664619"/>
                  <a:pt x="731642" y="2571750"/>
                  <a:pt x="795602" y="2564606"/>
                </a:cubicBezTo>
                <a:cubicBezTo>
                  <a:pt x="866670" y="2557462"/>
                  <a:pt x="934184" y="2525315"/>
                  <a:pt x="1008804" y="2543175"/>
                </a:cubicBezTo>
                <a:cubicBezTo>
                  <a:pt x="1065658" y="2557462"/>
                  <a:pt x="1126065" y="2575322"/>
                  <a:pt x="1186473" y="2575322"/>
                </a:cubicBezTo>
                <a:cubicBezTo>
                  <a:pt x="1250433" y="2575322"/>
                  <a:pt x="1339267" y="2696766"/>
                  <a:pt x="1378355" y="2536031"/>
                </a:cubicBezTo>
                <a:cubicBezTo>
                  <a:pt x="1378355" y="2528888"/>
                  <a:pt x="1488509" y="2546747"/>
                  <a:pt x="1548916" y="2553891"/>
                </a:cubicBezTo>
                <a:cubicBezTo>
                  <a:pt x="1598663" y="2561035"/>
                  <a:pt x="1659071" y="2593181"/>
                  <a:pt x="1694604" y="2528888"/>
                </a:cubicBezTo>
                <a:cubicBezTo>
                  <a:pt x="1712371" y="2489596"/>
                  <a:pt x="1627090" y="2418159"/>
                  <a:pt x="1552469" y="2411015"/>
                </a:cubicBezTo>
                <a:cubicBezTo>
                  <a:pt x="1484956" y="2403872"/>
                  <a:pt x="1417442" y="2396728"/>
                  <a:pt x="1353481" y="2411015"/>
                </a:cubicBezTo>
                <a:cubicBezTo>
                  <a:pt x="1275307" y="2428875"/>
                  <a:pt x="1232666" y="2400300"/>
                  <a:pt x="1211346" y="2336007"/>
                </a:cubicBezTo>
                <a:cubicBezTo>
                  <a:pt x="1186473" y="2268141"/>
                  <a:pt x="1140279" y="2232422"/>
                  <a:pt x="1076318" y="2200275"/>
                </a:cubicBezTo>
                <a:cubicBezTo>
                  <a:pt x="919970" y="2121694"/>
                  <a:pt x="770729" y="2028825"/>
                  <a:pt x="600167" y="1982390"/>
                </a:cubicBezTo>
                <a:cubicBezTo>
                  <a:pt x="568187" y="1975246"/>
                  <a:pt x="529100" y="1960959"/>
                  <a:pt x="514886" y="1900238"/>
                </a:cubicBezTo>
                <a:cubicBezTo>
                  <a:pt x="976824" y="1993106"/>
                  <a:pt x="1396121" y="2232422"/>
                  <a:pt x="1872273" y="2218135"/>
                </a:cubicBezTo>
                <a:cubicBezTo>
                  <a:pt x="1744351" y="2143125"/>
                  <a:pt x="1591557" y="2139554"/>
                  <a:pt x="1452975" y="2085975"/>
                </a:cubicBezTo>
                <a:cubicBezTo>
                  <a:pt x="1552469" y="2046685"/>
                  <a:pt x="1644857" y="2089547"/>
                  <a:pt x="1737245" y="2110978"/>
                </a:cubicBezTo>
                <a:cubicBezTo>
                  <a:pt x="1815419" y="2128837"/>
                  <a:pt x="1886486" y="2132410"/>
                  <a:pt x="1893593" y="2021681"/>
                </a:cubicBezTo>
                <a:cubicBezTo>
                  <a:pt x="1893593" y="2010965"/>
                  <a:pt x="1893593" y="2003821"/>
                  <a:pt x="1893593" y="1993106"/>
                </a:cubicBezTo>
                <a:cubicBezTo>
                  <a:pt x="1865166" y="1946672"/>
                  <a:pt x="1826079" y="1925240"/>
                  <a:pt x="1776332" y="1910953"/>
                </a:cubicBezTo>
                <a:cubicBezTo>
                  <a:pt x="1747905" y="1903809"/>
                  <a:pt x="1708818" y="1889522"/>
                  <a:pt x="1708818" y="1857375"/>
                </a:cubicBezTo>
                <a:cubicBezTo>
                  <a:pt x="1712371" y="1735931"/>
                  <a:pt x="1616430" y="1700212"/>
                  <a:pt x="1524043" y="1664493"/>
                </a:cubicBezTo>
                <a:cubicBezTo>
                  <a:pt x="1573790" y="1603772"/>
                  <a:pt x="1616430" y="1646635"/>
                  <a:pt x="1655517" y="1643062"/>
                </a:cubicBezTo>
                <a:cubicBezTo>
                  <a:pt x="1680391" y="1639491"/>
                  <a:pt x="1705264" y="1635919"/>
                  <a:pt x="1705264" y="1603772"/>
                </a:cubicBezTo>
                <a:cubicBezTo>
                  <a:pt x="1705264" y="1578769"/>
                  <a:pt x="1694604" y="1546622"/>
                  <a:pt x="1669731" y="1546622"/>
                </a:cubicBezTo>
                <a:cubicBezTo>
                  <a:pt x="1513383" y="1543050"/>
                  <a:pt x="1424548" y="1371600"/>
                  <a:pt x="1261093" y="1371600"/>
                </a:cubicBezTo>
                <a:cubicBezTo>
                  <a:pt x="1161599" y="1371600"/>
                  <a:pt x="1310841" y="1275159"/>
                  <a:pt x="1229113" y="1235869"/>
                </a:cubicBezTo>
                <a:cubicBezTo>
                  <a:pt x="1211346" y="1225153"/>
                  <a:pt x="1278860" y="1210866"/>
                  <a:pt x="1307287" y="1214437"/>
                </a:cubicBezTo>
                <a:cubicBezTo>
                  <a:pt x="1335714" y="1218009"/>
                  <a:pt x="1360588" y="1243013"/>
                  <a:pt x="1396121" y="1225153"/>
                </a:cubicBezTo>
                <a:cubicBezTo>
                  <a:pt x="1413888" y="1160860"/>
                  <a:pt x="1367694" y="1135856"/>
                  <a:pt x="1325054" y="1117997"/>
                </a:cubicBezTo>
                <a:cubicBezTo>
                  <a:pt x="1232666" y="1075135"/>
                  <a:pt x="1140279" y="1025129"/>
                  <a:pt x="1037231" y="1010841"/>
                </a:cubicBezTo>
                <a:cubicBezTo>
                  <a:pt x="1001698" y="1007269"/>
                  <a:pt x="980377" y="989409"/>
                  <a:pt x="983931" y="953690"/>
                </a:cubicBezTo>
                <a:cubicBezTo>
                  <a:pt x="991037" y="907256"/>
                  <a:pt x="1026571" y="921544"/>
                  <a:pt x="1054998" y="925115"/>
                </a:cubicBezTo>
                <a:cubicBezTo>
                  <a:pt x="1072765" y="928688"/>
                  <a:pt x="1090532" y="939403"/>
                  <a:pt x="1108299" y="914400"/>
                </a:cubicBezTo>
                <a:cubicBezTo>
                  <a:pt x="692555" y="660797"/>
                  <a:pt x="472246" y="675085"/>
                  <a:pt x="6755" y="467915"/>
                </a:cubicBezTo>
                <a:cubicBezTo>
                  <a:pt x="109802" y="428625"/>
                  <a:pt x="184423" y="457200"/>
                  <a:pt x="255490" y="464344"/>
                </a:cubicBezTo>
                <a:cubicBezTo>
                  <a:pt x="433159" y="482203"/>
                  <a:pt x="323004" y="514350"/>
                  <a:pt x="500673" y="535781"/>
                </a:cubicBezTo>
                <a:cubicBezTo>
                  <a:pt x="585954" y="546497"/>
                  <a:pt x="664128" y="582216"/>
                  <a:pt x="760069" y="525066"/>
                </a:cubicBezTo>
                <a:cubicBezTo>
                  <a:pt x="824029" y="485775"/>
                  <a:pt x="927077" y="528637"/>
                  <a:pt x="1005251" y="560785"/>
                </a:cubicBezTo>
                <a:cubicBezTo>
                  <a:pt x="1069212" y="589360"/>
                  <a:pt x="1133172" y="596503"/>
                  <a:pt x="1218453" y="560785"/>
                </a:cubicBezTo>
                <a:cubicBezTo>
                  <a:pt x="1140279" y="539354"/>
                  <a:pt x="1079872" y="521494"/>
                  <a:pt x="1019464" y="507206"/>
                </a:cubicBezTo>
                <a:cubicBezTo>
                  <a:pt x="969717" y="496491"/>
                  <a:pt x="941290" y="471488"/>
                  <a:pt x="944844" y="417909"/>
                </a:cubicBezTo>
                <a:cubicBezTo>
                  <a:pt x="944844" y="389334"/>
                  <a:pt x="934184" y="350044"/>
                  <a:pt x="969717" y="335757"/>
                </a:cubicBezTo>
                <a:cubicBezTo>
                  <a:pt x="998144" y="321469"/>
                  <a:pt x="1037231" y="335757"/>
                  <a:pt x="1051445" y="360759"/>
                </a:cubicBezTo>
                <a:cubicBezTo>
                  <a:pt x="1069212" y="407194"/>
                  <a:pt x="1086978" y="450056"/>
                  <a:pt x="1147386" y="453629"/>
                </a:cubicBezTo>
                <a:cubicBezTo>
                  <a:pt x="1229113" y="460771"/>
                  <a:pt x="1182919" y="432197"/>
                  <a:pt x="1168706" y="396478"/>
                </a:cubicBezTo>
                <a:cubicBezTo>
                  <a:pt x="1154492" y="357188"/>
                  <a:pt x="1197133" y="346472"/>
                  <a:pt x="1225560" y="353615"/>
                </a:cubicBezTo>
                <a:cubicBezTo>
                  <a:pt x="1332161" y="385763"/>
                  <a:pt x="1442315" y="328613"/>
                  <a:pt x="1552469" y="375047"/>
                </a:cubicBezTo>
                <a:cubicBezTo>
                  <a:pt x="1524043" y="260747"/>
                  <a:pt x="1463635" y="210741"/>
                  <a:pt x="1335714" y="192881"/>
                </a:cubicBezTo>
                <a:cubicBezTo>
                  <a:pt x="1289520" y="189310"/>
                  <a:pt x="1239773" y="196453"/>
                  <a:pt x="1197133" y="164306"/>
                </a:cubicBezTo>
                <a:cubicBezTo>
                  <a:pt x="1172259" y="146447"/>
                  <a:pt x="1147386" y="125016"/>
                  <a:pt x="1165153" y="89297"/>
                </a:cubicBezTo>
                <a:cubicBezTo>
                  <a:pt x="1175813" y="64294"/>
                  <a:pt x="1204239" y="64294"/>
                  <a:pt x="1229113" y="71437"/>
                </a:cubicBezTo>
                <a:cubicBezTo>
                  <a:pt x="1332161" y="110728"/>
                  <a:pt x="1442315" y="121444"/>
                  <a:pt x="1548916" y="135731"/>
                </a:cubicBezTo>
                <a:cubicBezTo>
                  <a:pt x="1566683" y="139303"/>
                  <a:pt x="1584450" y="146447"/>
                  <a:pt x="1602217" y="110728"/>
                </a:cubicBezTo>
                <a:cubicBezTo>
                  <a:pt x="1477849" y="78581"/>
                  <a:pt x="1357034" y="35719"/>
                  <a:pt x="1232666" y="0"/>
                </a:cubicBezTo>
                <a:close/>
              </a:path>
            </a:pathLst>
          </a:custGeom>
          <a:solidFill>
            <a:schemeClr val="accent1">
              <a:alpha val="20000"/>
            </a:schemeClr>
          </a:solidFill>
          <a:ln w="32707" cap="flat">
            <a:noFill/>
            <a:prstDash val="solid"/>
            <a:miter/>
          </a:ln>
        </p:spPr>
        <p:txBody>
          <a:bodyPr rtlCol="0" anchor="ctr"/>
          <a:lstStyle/>
          <a:p>
            <a:endParaRPr lang="en-US">
              <a:solidFill>
                <a:schemeClr val="tx1"/>
              </a:solidFill>
            </a:endParaRPr>
          </a:p>
        </p:txBody>
      </p:sp>
      <p:sp>
        <p:nvSpPr>
          <p:cNvPr id="2" name="Title 1">
            <a:extLst>
              <a:ext uri="{FF2B5EF4-FFF2-40B4-BE49-F238E27FC236}">
                <a16:creationId xmlns:a16="http://schemas.microsoft.com/office/drawing/2014/main" id="{146AD042-DE90-4088-8A07-B9A64C2CE03E}"/>
              </a:ext>
            </a:extLst>
          </p:cNvPr>
          <p:cNvSpPr>
            <a:spLocks noGrp="1"/>
          </p:cNvSpPr>
          <p:nvPr>
            <p:ph type="title"/>
          </p:nvPr>
        </p:nvSpPr>
        <p:spPr>
          <a:xfrm>
            <a:off x="839788" y="640080"/>
            <a:ext cx="3886200" cy="2953512"/>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2FFC98-62A0-445A-BEDA-785BE925A1D8}"/>
              </a:ext>
            </a:extLst>
          </p:cNvPr>
          <p:cNvSpPr>
            <a:spLocks noGrp="1"/>
          </p:cNvSpPr>
          <p:nvPr>
            <p:ph idx="1"/>
          </p:nvPr>
        </p:nvSpPr>
        <p:spPr>
          <a:xfrm>
            <a:off x="7059168" y="640080"/>
            <a:ext cx="4489704" cy="5596128"/>
          </a:xfrm>
        </p:spPr>
        <p:txBody>
          <a:bodyPr anchor="ct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DB4D7827-8489-4EE4-88EE-16685FE6DE8A}"/>
              </a:ext>
            </a:extLst>
          </p:cNvPr>
          <p:cNvSpPr>
            <a:spLocks noGrp="1"/>
          </p:cNvSpPr>
          <p:nvPr>
            <p:ph type="body" sz="half" idx="2"/>
          </p:nvPr>
        </p:nvSpPr>
        <p:spPr>
          <a:xfrm>
            <a:off x="839788" y="3776472"/>
            <a:ext cx="3886200" cy="246888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C33534F-EA91-4A50-B0F6-10D689E458EF}"/>
              </a:ext>
            </a:extLst>
          </p:cNvPr>
          <p:cNvSpPr>
            <a:spLocks noGrp="1"/>
          </p:cNvSpPr>
          <p:nvPr>
            <p:ph type="dt" sz="half" idx="10"/>
          </p:nvPr>
        </p:nvSpPr>
        <p:spPr/>
        <p:txBody>
          <a:bodyPr/>
          <a:lstStyle/>
          <a:p>
            <a:fld id="{3C04E684-10F4-4CC3-A0B9-F03AA7BE37CF}" type="datetimeFigureOut">
              <a:rPr lang="en-US" smtClean="0"/>
              <a:t>8/17/2023</a:t>
            </a:fld>
            <a:endParaRPr lang="en-US"/>
          </a:p>
        </p:txBody>
      </p:sp>
      <p:sp>
        <p:nvSpPr>
          <p:cNvPr id="6" name="Footer Placeholder 5">
            <a:extLst>
              <a:ext uri="{FF2B5EF4-FFF2-40B4-BE49-F238E27FC236}">
                <a16:creationId xmlns:a16="http://schemas.microsoft.com/office/drawing/2014/main" id="{6C20F3F7-8B4B-4015-AA9C-109D05B2F146}"/>
              </a:ext>
            </a:extLst>
          </p:cNvPr>
          <p:cNvSpPr>
            <a:spLocks noGrp="1"/>
          </p:cNvSpPr>
          <p:nvPr>
            <p:ph type="ftr" sz="quarter" idx="11"/>
          </p:nvPr>
        </p:nvSpPr>
        <p:spPr/>
        <p:txBody>
          <a:bodyPr/>
          <a:lstStyle>
            <a:lvl1pPr algn="l">
              <a:defRPr/>
            </a:lvl1pPr>
          </a:lstStyle>
          <a:p>
            <a:endParaRPr lang="en-US"/>
          </a:p>
        </p:txBody>
      </p:sp>
      <p:sp>
        <p:nvSpPr>
          <p:cNvPr id="7" name="Slide Number Placeholder 6">
            <a:extLst>
              <a:ext uri="{FF2B5EF4-FFF2-40B4-BE49-F238E27FC236}">
                <a16:creationId xmlns:a16="http://schemas.microsoft.com/office/drawing/2014/main" id="{910B6EE2-78A1-4D01-87BE-A1487FBD271F}"/>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307130168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Graphic 1" descr="Tag=AccentColor&#10;Flavor=Light&#10;Target=Fill">
            <a:extLst>
              <a:ext uri="{FF2B5EF4-FFF2-40B4-BE49-F238E27FC236}">
                <a16:creationId xmlns:a16="http://schemas.microsoft.com/office/drawing/2014/main" id="{0EE21C0F-70D8-4F3C-9392-07559C90EE6E}"/>
              </a:ext>
            </a:extLst>
          </p:cNvPr>
          <p:cNvSpPr/>
          <p:nvPr/>
        </p:nvSpPr>
        <p:spPr>
          <a:xfrm rot="10800000" flipH="1" flipV="1">
            <a:off x="684965" y="1332237"/>
            <a:ext cx="5263732" cy="3841102"/>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alpha val="20000"/>
            </a:schemeClr>
          </a:solidFill>
          <a:ln w="32707"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48DB1DFE-8154-440D-93CF-FEF7860E897F}"/>
              </a:ext>
            </a:extLst>
          </p:cNvPr>
          <p:cNvSpPr>
            <a:spLocks noGrp="1"/>
          </p:cNvSpPr>
          <p:nvPr>
            <p:ph type="title"/>
          </p:nvPr>
        </p:nvSpPr>
        <p:spPr>
          <a:xfrm>
            <a:off x="1399032" y="2523744"/>
            <a:ext cx="3831336" cy="1453896"/>
          </a:xfrm>
        </p:spPr>
        <p:txBody>
          <a:bodyPr anchor="b"/>
          <a:lstStyle>
            <a:lvl1pPr algn="ct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9CD9D1F5-05CC-48F3-A314-315EF1703043}"/>
              </a:ext>
            </a:extLst>
          </p:cNvPr>
          <p:cNvSpPr>
            <a:spLocks noGrp="1"/>
          </p:cNvSpPr>
          <p:nvPr>
            <p:ph type="pic" idx="1"/>
          </p:nvPr>
        </p:nvSpPr>
        <p:spPr>
          <a:xfrm>
            <a:off x="6711696" y="640079"/>
            <a:ext cx="4837176" cy="556869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211807DE-1178-4BBB-89D8-9046239C2DE9}"/>
              </a:ext>
            </a:extLst>
          </p:cNvPr>
          <p:cNvSpPr>
            <a:spLocks noGrp="1"/>
          </p:cNvSpPr>
          <p:nvPr>
            <p:ph type="body" sz="half" idx="2"/>
          </p:nvPr>
        </p:nvSpPr>
        <p:spPr>
          <a:xfrm>
            <a:off x="1655064" y="4087368"/>
            <a:ext cx="3319272" cy="649224"/>
          </a:xfrm>
        </p:spPr>
        <p:txBody>
          <a:bodyPr>
            <a:noAutofit/>
          </a:bodyPr>
          <a:lstStyle>
            <a:lvl1pPr marL="0" indent="0" algn="ctr">
              <a:buNone/>
              <a:defRPr sz="2000" cap="all" baseline="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D48EA59-A1BC-48B7-9495-6D5C6035B14B}"/>
              </a:ext>
            </a:extLst>
          </p:cNvPr>
          <p:cNvSpPr>
            <a:spLocks noGrp="1"/>
          </p:cNvSpPr>
          <p:nvPr>
            <p:ph type="dt" sz="half" idx="10"/>
          </p:nvPr>
        </p:nvSpPr>
        <p:spPr/>
        <p:txBody>
          <a:bodyPr/>
          <a:lstStyle/>
          <a:p>
            <a:fld id="{3C04E684-10F4-4CC3-A0B9-F03AA7BE37CF}" type="datetimeFigureOut">
              <a:rPr lang="en-US" smtClean="0"/>
              <a:t>8/17/2023</a:t>
            </a:fld>
            <a:endParaRPr lang="en-US"/>
          </a:p>
        </p:txBody>
      </p:sp>
      <p:sp>
        <p:nvSpPr>
          <p:cNvPr id="6" name="Footer Placeholder 5">
            <a:extLst>
              <a:ext uri="{FF2B5EF4-FFF2-40B4-BE49-F238E27FC236}">
                <a16:creationId xmlns:a16="http://schemas.microsoft.com/office/drawing/2014/main" id="{49F85A72-B50F-440E-AAD3-53C099F6D9B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2C2D00B-4207-4720-8C68-605CAFDD5CA2}"/>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361800672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1C888B-58B8-4428-8B1D-4E26FC5DD59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314F67B-D516-42FA-A2CA-2DCD37CFE8D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82BA5FF-4919-4FF8-9C04-06CE156B762F}"/>
              </a:ext>
            </a:extLst>
          </p:cNvPr>
          <p:cNvSpPr>
            <a:spLocks noGrp="1"/>
          </p:cNvSpPr>
          <p:nvPr>
            <p:ph type="dt" sz="half" idx="10"/>
          </p:nvPr>
        </p:nvSpPr>
        <p:spPr/>
        <p:txBody>
          <a:bodyPr/>
          <a:lstStyle/>
          <a:p>
            <a:fld id="{3C04E684-10F4-4CC3-A0B9-F03AA7BE37CF}" type="datetimeFigureOut">
              <a:rPr lang="en-US" smtClean="0"/>
              <a:t>8/17/2023</a:t>
            </a:fld>
            <a:endParaRPr lang="en-US"/>
          </a:p>
        </p:txBody>
      </p:sp>
      <p:sp>
        <p:nvSpPr>
          <p:cNvPr id="5" name="Footer Placeholder 4">
            <a:extLst>
              <a:ext uri="{FF2B5EF4-FFF2-40B4-BE49-F238E27FC236}">
                <a16:creationId xmlns:a16="http://schemas.microsoft.com/office/drawing/2014/main" id="{CBEDA970-128E-4150-8E5A-A1B056E835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AEC6CD1-EE5E-42EF-B76D-BB803BA6AB5E}"/>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133881031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50C2A1B-34CA-4877-9435-D77DF325757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F255E5E-4A81-44CC-8D99-F56E625D463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19CEECF-A221-4ECC-AD9C-E197D516D24C}"/>
              </a:ext>
            </a:extLst>
          </p:cNvPr>
          <p:cNvSpPr>
            <a:spLocks noGrp="1"/>
          </p:cNvSpPr>
          <p:nvPr>
            <p:ph type="dt" sz="half" idx="10"/>
          </p:nvPr>
        </p:nvSpPr>
        <p:spPr/>
        <p:txBody>
          <a:bodyPr/>
          <a:lstStyle/>
          <a:p>
            <a:fld id="{3C04E684-10F4-4CC3-A0B9-F03AA7BE37CF}" type="datetimeFigureOut">
              <a:rPr lang="en-US" smtClean="0"/>
              <a:t>8/17/2023</a:t>
            </a:fld>
            <a:endParaRPr lang="en-US"/>
          </a:p>
        </p:txBody>
      </p:sp>
      <p:sp>
        <p:nvSpPr>
          <p:cNvPr id="5" name="Footer Placeholder 4">
            <a:extLst>
              <a:ext uri="{FF2B5EF4-FFF2-40B4-BE49-F238E27FC236}">
                <a16:creationId xmlns:a16="http://schemas.microsoft.com/office/drawing/2014/main" id="{018F41AE-0DDE-49ED-9F0C-E0E16F599A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B47FB7-77F0-4C43-B81E-D04B31C953DA}"/>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25865539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B2497495-0637-405E-AE64-5CC7506D51F5}" type="datetime1">
              <a:rPr lang="en-US" smtClean="0"/>
              <a:t>8/17/2023</a:t>
            </a:fld>
            <a:endParaRPr lang="en-US" dirty="0"/>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978182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194767"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6039" y="2228003"/>
            <a:ext cx="5194769"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BFFD690-9426-415D-8B65-26881E07B2D4}" type="datetime1">
              <a:rPr lang="en-US" smtClean="0"/>
              <a:t>8/17/2023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60867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4C4989A-474C-40DE-95B9-011C28B71673}" type="datetime1">
              <a:rPr lang="en-US" smtClean="0"/>
              <a:t>8/17/2023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709025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DB4ED54-5B5E-4A04-93D3-5772E3CE3818}" type="datetime1">
              <a:rPr lang="en-US" smtClean="0"/>
              <a:t>8/17/2023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828690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8/17/2023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998400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D82884F1-FFEA-405F-9602-3DCA865EDA4E}" type="datetime1">
              <a:rPr lang="en-US" smtClean="0"/>
              <a:t>8/17/2023</a:t>
            </a:fld>
            <a:endParaRPr lang="en-US" dirty="0"/>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a:lstStyle/>
          <a:p>
            <a:endParaRPr lang="en-US" dirty="0"/>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8147052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8/17/2023</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430465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ED291B17-9318-49DB-B28B-6E5994AE9581}" type="datetime1">
              <a:rPr lang="en-US" smtClean="0"/>
              <a:t>8/17/2023</a:t>
            </a:fld>
            <a:endParaRPr lang="en-US" dirty="0"/>
          </a:p>
        </p:txBody>
      </p:sp>
      <p:sp>
        <p:nvSpPr>
          <p:cNvPr id="5" name="Footer Placeholder 4"/>
          <p:cNvSpPr>
            <a:spLocks noGrp="1"/>
          </p:cNvSpPr>
          <p:nvPr>
            <p:ph type="ftr" sz="quarter" idx="3"/>
          </p:nvPr>
        </p:nvSpPr>
        <p:spPr>
          <a:xfrm>
            <a:off x="581192" y="6423914"/>
            <a:ext cx="6917210" cy="365125"/>
          </a:xfrm>
          <a:prstGeom prst="rect">
            <a:avLst/>
          </a:prstGeom>
        </p:spPr>
        <p:txBody>
          <a:bodyPr vert="horz" lIns="91440" tIns="45720" rIns="91440" bIns="45720" rtlCol="0" anchor="ctr"/>
          <a:lstStyle>
            <a:lvl1pPr algn="l">
              <a:defRPr sz="900" cap="all">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t>‹#›</a:t>
            </a:fld>
            <a:endParaRPr lang="en-US" dirty="0"/>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233204825"/>
      </p:ext>
    </p:extLst>
  </p:cSld>
  <p:clrMap bg1="lt1" tx1="dk1" bg2="lt2" tx2="dk2" accent1="accent1" accent2="accent2" accent3="accent3" accent4="accent4" accent5="accent5" accent6="accent6" hlink="hlink" folHlink="folHlink"/>
  <p:sldLayoutIdLst>
    <p:sldLayoutId id="2147483791" r:id="rId1"/>
    <p:sldLayoutId id="2147483792" r:id="rId2"/>
    <p:sldLayoutId id="2147483793" r:id="rId3"/>
    <p:sldLayoutId id="2147483794" r:id="rId4"/>
    <p:sldLayoutId id="2147483784" r:id="rId5"/>
    <p:sldLayoutId id="2147483785" r:id="rId6"/>
    <p:sldLayoutId id="2147483790" r:id="rId7"/>
    <p:sldLayoutId id="2147483786" r:id="rId8"/>
    <p:sldLayoutId id="2147483787" r:id="rId9"/>
    <p:sldLayoutId id="2147483788" r:id="rId10"/>
    <p:sldLayoutId id="2147483789" r:id="rId11"/>
  </p:sldLayoutIdLst>
  <p:hf sldNum="0" hdr="0" ftr="0" dt="0"/>
  <p:txStyles>
    <p:title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8615C6B-1C98-4B1C-AB4B-1E1898E593B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E8DFF97-B7FD-47F9-BC7F-DD4B4C5EA2F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A1831D22-079E-43E3-86A4-BA12DB888C7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C04E684-10F4-4CC3-A0B9-F03AA7BE37CF}" type="datetimeFigureOut">
              <a:rPr lang="en-US" smtClean="0"/>
              <a:t>8/17/2023</a:t>
            </a:fld>
            <a:endParaRPr lang="en-US"/>
          </a:p>
        </p:txBody>
      </p:sp>
      <p:sp>
        <p:nvSpPr>
          <p:cNvPr id="5" name="Footer Placeholder 4">
            <a:extLst>
              <a:ext uri="{FF2B5EF4-FFF2-40B4-BE49-F238E27FC236}">
                <a16:creationId xmlns:a16="http://schemas.microsoft.com/office/drawing/2014/main" id="{A14C30A2-140B-4A5D-BEEC-C1314AF1F3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B71BA8F-7826-496D-91F8-B3ECDF34DA7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1845F5A-061D-4825-9AE9-D7794091C6CF}" type="slidenum">
              <a:rPr lang="en-US" smtClean="0"/>
              <a:t>‹#›</a:t>
            </a:fld>
            <a:endParaRPr lang="en-US"/>
          </a:p>
        </p:txBody>
      </p:sp>
    </p:spTree>
    <p:extLst>
      <p:ext uri="{BB962C8B-B14F-4D97-AF65-F5344CB8AC3E}">
        <p14:creationId xmlns:p14="http://schemas.microsoft.com/office/powerpoint/2010/main" val="163952741"/>
      </p:ext>
    </p:extLst>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25" r:id="rId6"/>
    <p:sldLayoutId id="2147483720" r:id="rId7"/>
    <p:sldLayoutId id="2147483721" r:id="rId8"/>
    <p:sldLayoutId id="2147483722" r:id="rId9"/>
    <p:sldLayoutId id="2147483723" r:id="rId10"/>
    <p:sldLayoutId id="2147483724" r:id="rId11"/>
    <p:sldLayoutId id="2147483726" r:id="rId12"/>
  </p:sldLayoutIdLst>
  <p:txStyles>
    <p:titleStyle>
      <a:lvl1pPr algn="l" defTabSz="914400" rtl="0" eaLnBrk="1" latinLnBrk="0" hangingPunct="1">
        <a:lnSpc>
          <a:spcPct val="90000"/>
        </a:lnSpc>
        <a:spcBef>
          <a:spcPct val="0"/>
        </a:spcBef>
        <a:buNone/>
        <a:defRPr sz="4000" i="0" kern="1200">
          <a:solidFill>
            <a:schemeClr val="tx1"/>
          </a:solidFill>
          <a:latin typeface="+mj-lt"/>
          <a:ea typeface="+mj-ea"/>
          <a:cs typeface="+mj-cs"/>
        </a:defRPr>
      </a:lvl1pPr>
    </p:titleStyle>
    <p:body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gi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5.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2" name="Rectangle 41">
            <a:extLst>
              <a:ext uri="{FF2B5EF4-FFF2-40B4-BE49-F238E27FC236}">
                <a16:creationId xmlns:a16="http://schemas.microsoft.com/office/drawing/2014/main" id="{E08D4B6A-8113-4DFB-B82E-B60CAC8E0A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44" name="Rectangle 43">
            <a:extLst>
              <a:ext uri="{FF2B5EF4-FFF2-40B4-BE49-F238E27FC236}">
                <a16:creationId xmlns:a16="http://schemas.microsoft.com/office/drawing/2014/main" id="{9822E561-F97C-4CBB-A9A6-A6BF6317BC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BF148EB9-D6C9-2A7C-EA39-1E2BA742A723}"/>
              </a:ext>
            </a:extLst>
          </p:cNvPr>
          <p:cNvSpPr>
            <a:spLocks noGrp="1"/>
          </p:cNvSpPr>
          <p:nvPr>
            <p:ph type="ctrTitle"/>
          </p:nvPr>
        </p:nvSpPr>
        <p:spPr>
          <a:xfrm>
            <a:off x="638620" y="863695"/>
            <a:ext cx="3511233" cy="3779995"/>
          </a:xfrm>
        </p:spPr>
        <p:txBody>
          <a:bodyPr anchor="ctr">
            <a:normAutofit/>
          </a:bodyPr>
          <a:lstStyle/>
          <a:p>
            <a:r>
              <a:rPr lang="en-US" b="0" i="0" dirty="0">
                <a:solidFill>
                  <a:schemeClr val="tx1"/>
                </a:solidFill>
                <a:effectLst/>
              </a:rPr>
              <a:t>Building a Stronger Future: Enhancing Youth Sports Experiences</a:t>
            </a:r>
            <a:endParaRPr lang="en-US" dirty="0">
              <a:solidFill>
                <a:schemeClr val="tx1"/>
              </a:solidFill>
            </a:endParaRPr>
          </a:p>
        </p:txBody>
      </p:sp>
      <p:sp>
        <p:nvSpPr>
          <p:cNvPr id="3" name="Subtitle 2">
            <a:extLst>
              <a:ext uri="{FF2B5EF4-FFF2-40B4-BE49-F238E27FC236}">
                <a16:creationId xmlns:a16="http://schemas.microsoft.com/office/drawing/2014/main" id="{B9F3DBC6-95B9-6FEF-90A0-3E7396BA165D}"/>
              </a:ext>
            </a:extLst>
          </p:cNvPr>
          <p:cNvSpPr>
            <a:spLocks noGrp="1"/>
          </p:cNvSpPr>
          <p:nvPr>
            <p:ph type="subTitle" idx="1"/>
          </p:nvPr>
        </p:nvSpPr>
        <p:spPr>
          <a:xfrm>
            <a:off x="638621" y="4739780"/>
            <a:ext cx="3511233" cy="1147054"/>
          </a:xfrm>
        </p:spPr>
        <p:txBody>
          <a:bodyPr anchor="t">
            <a:normAutofit/>
          </a:bodyPr>
          <a:lstStyle/>
          <a:p>
            <a:r>
              <a:rPr lang="en-US" sz="2200" dirty="0"/>
              <a:t>Sport Dojo </a:t>
            </a:r>
          </a:p>
          <a:p>
            <a:r>
              <a:rPr lang="en-US" sz="2200" dirty="0"/>
              <a:t>Summer 2023</a:t>
            </a:r>
          </a:p>
        </p:txBody>
      </p:sp>
      <p:sp>
        <p:nvSpPr>
          <p:cNvPr id="46" name="Rectangle 45">
            <a:extLst>
              <a:ext uri="{FF2B5EF4-FFF2-40B4-BE49-F238E27FC236}">
                <a16:creationId xmlns:a16="http://schemas.microsoft.com/office/drawing/2014/main" id="{B01B0E58-A5C8-4CDA-A2E0-35DF94E59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620" y="457200"/>
            <a:ext cx="3511233" cy="914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5" name="Picture 4" descr="A group of kids playing football&#10;&#10;Description automatically generated">
            <a:extLst>
              <a:ext uri="{FF2B5EF4-FFF2-40B4-BE49-F238E27FC236}">
                <a16:creationId xmlns:a16="http://schemas.microsoft.com/office/drawing/2014/main" id="{4F7042F6-C71D-0264-2CA3-4603F6E3ABB0}"/>
              </a:ext>
            </a:extLst>
          </p:cNvPr>
          <p:cNvPicPr>
            <a:picLocks noChangeAspect="1"/>
          </p:cNvPicPr>
          <p:nvPr/>
        </p:nvPicPr>
        <p:blipFill rotWithShape="1">
          <a:blip r:embed="rId2"/>
          <a:srcRect l="17789" r="8845" b="-1"/>
          <a:stretch/>
        </p:blipFill>
        <p:spPr>
          <a:xfrm>
            <a:off x="4654295" y="10"/>
            <a:ext cx="7537705" cy="6857990"/>
          </a:xfrm>
          <a:prstGeom prst="rect">
            <a:avLst/>
          </a:prstGeom>
        </p:spPr>
      </p:pic>
    </p:spTree>
    <p:extLst>
      <p:ext uri="{BB962C8B-B14F-4D97-AF65-F5344CB8AC3E}">
        <p14:creationId xmlns:p14="http://schemas.microsoft.com/office/powerpoint/2010/main" val="769573542"/>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CF4EB5C-ED25-4675-8255-2F5B12CFFC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9514EC6E-A557-42A2-BCDC-3ABFFC5E5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a:extLst>
              <a:ext uri="{FF2B5EF4-FFF2-40B4-BE49-F238E27FC236}">
                <a16:creationId xmlns:a16="http://schemas.microsoft.com/office/drawing/2014/main" id="{905482C9-EB42-4BFE-95BF-7FD661F076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7539E646-A625-4A26-86ED-BD90EDD329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8E019540-1104-4B12-9F83-45F586741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C47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B42C8EC-5ED1-BE5B-B1E5-7ACFF88EB013}"/>
              </a:ext>
            </a:extLst>
          </p:cNvPr>
          <p:cNvSpPr>
            <a:spLocks noGrp="1"/>
          </p:cNvSpPr>
          <p:nvPr>
            <p:ph type="title"/>
          </p:nvPr>
        </p:nvSpPr>
        <p:spPr>
          <a:xfrm>
            <a:off x="783771" y="1066800"/>
            <a:ext cx="5727760" cy="4724400"/>
          </a:xfrm>
        </p:spPr>
        <p:txBody>
          <a:bodyPr vert="horz" lIns="91440" tIns="45720" rIns="91440" bIns="45720" rtlCol="0" anchor="ctr">
            <a:normAutofit/>
          </a:bodyPr>
          <a:lstStyle/>
          <a:p>
            <a:pPr algn="r"/>
            <a:r>
              <a:rPr lang="en-US" sz="6600" b="0" kern="1200" cap="all" dirty="0">
                <a:solidFill>
                  <a:srgbClr val="FFFFFF">
                    <a:alpha val="90000"/>
                  </a:srgbClr>
                </a:solidFill>
                <a:latin typeface="+mj-lt"/>
                <a:ea typeface="+mj-ea"/>
                <a:cs typeface="+mj-cs"/>
              </a:rPr>
              <a:t>Short and Long term benefits</a:t>
            </a:r>
          </a:p>
        </p:txBody>
      </p:sp>
      <p:sp>
        <p:nvSpPr>
          <p:cNvPr id="17" name="Rectangle 16">
            <a:extLst>
              <a:ext uri="{FF2B5EF4-FFF2-40B4-BE49-F238E27FC236}">
                <a16:creationId xmlns:a16="http://schemas.microsoft.com/office/drawing/2014/main" id="{3580CFD6-E44A-486A-9E73-D8D948F78A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5171433" y="3396996"/>
            <a:ext cx="3703320" cy="6400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4652773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40" name="Rectangle 1039">
            <a:extLst>
              <a:ext uri="{FF2B5EF4-FFF2-40B4-BE49-F238E27FC236}">
                <a16:creationId xmlns:a16="http://schemas.microsoft.com/office/drawing/2014/main" id="{FBB53F82-F191-4EEB-AB7B-F69E634FA3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4C5EADC-DD57-1F62-B72E-0BF6E0E30A42}"/>
              </a:ext>
            </a:extLst>
          </p:cNvPr>
          <p:cNvSpPr>
            <a:spLocks noGrp="1"/>
          </p:cNvSpPr>
          <p:nvPr>
            <p:ph type="title"/>
          </p:nvPr>
        </p:nvSpPr>
        <p:spPr>
          <a:xfrm>
            <a:off x="581192" y="702156"/>
            <a:ext cx="11029616" cy="1188720"/>
          </a:xfrm>
        </p:spPr>
        <p:txBody>
          <a:bodyPr>
            <a:normAutofit/>
          </a:bodyPr>
          <a:lstStyle/>
          <a:p>
            <a:r>
              <a:rPr lang="en-US" dirty="0"/>
              <a:t>children Grow their Athletic Abilities </a:t>
            </a:r>
          </a:p>
        </p:txBody>
      </p:sp>
      <p:sp>
        <p:nvSpPr>
          <p:cNvPr id="1042" name="Rectangle 1041">
            <a:extLst>
              <a:ext uri="{FF2B5EF4-FFF2-40B4-BE49-F238E27FC236}">
                <a16:creationId xmlns:a16="http://schemas.microsoft.com/office/drawing/2014/main" id="{8616AA08-3831-473D-B61B-89484A33CF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44" name="Rectangle 1043">
            <a:extLst>
              <a:ext uri="{FF2B5EF4-FFF2-40B4-BE49-F238E27FC236}">
                <a16:creationId xmlns:a16="http://schemas.microsoft.com/office/drawing/2014/main" id="{8431B918-3A1C-46BA-9430-CAD97D9DA0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46" name="Rectangle 1045">
            <a:extLst>
              <a:ext uri="{FF2B5EF4-FFF2-40B4-BE49-F238E27FC236}">
                <a16:creationId xmlns:a16="http://schemas.microsoft.com/office/drawing/2014/main" id="{8400935A-2F82-4DC4-A4E1-E12EFB8C27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048" name="Rectangle 1047">
            <a:extLst>
              <a:ext uri="{FF2B5EF4-FFF2-40B4-BE49-F238E27FC236}">
                <a16:creationId xmlns:a16="http://schemas.microsoft.com/office/drawing/2014/main" id="{A3D5D599-1CAE-4C92-B5AE-8E51AF6D47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3" y="2180496"/>
            <a:ext cx="5404639" cy="4045683"/>
          </a:xfrm>
          <a:prstGeom prst="rect">
            <a:avLst/>
          </a:prstGeom>
          <a:solidFill>
            <a:schemeClr val="bg1"/>
          </a:solidFill>
          <a:ln w="38100">
            <a:solidFill>
              <a:srgbClr val="4653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Five Reasons Why Your Child Should Play Sports | YMCA of Greater Brandywine">
            <a:extLst>
              <a:ext uri="{FF2B5EF4-FFF2-40B4-BE49-F238E27FC236}">
                <a16:creationId xmlns:a16="http://schemas.microsoft.com/office/drawing/2014/main" id="{B04E7DDE-053F-CCE8-D816-21C5CAD6E179}"/>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80698" y="2616857"/>
            <a:ext cx="4748741" cy="3169784"/>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AD6167A6-77F1-CDE8-DF6D-F000635079AE}"/>
              </a:ext>
            </a:extLst>
          </p:cNvPr>
          <p:cNvSpPr>
            <a:spLocks noGrp="1"/>
          </p:cNvSpPr>
          <p:nvPr>
            <p:ph idx="1"/>
          </p:nvPr>
        </p:nvSpPr>
        <p:spPr>
          <a:xfrm>
            <a:off x="6335807" y="2180496"/>
            <a:ext cx="5275001" cy="4045683"/>
          </a:xfrm>
        </p:spPr>
        <p:txBody>
          <a:bodyPr>
            <a:normAutofit/>
          </a:bodyPr>
          <a:lstStyle/>
          <a:p>
            <a:r>
              <a:rPr lang="en-US" b="1" dirty="0"/>
              <a:t>Skill Development: </a:t>
            </a:r>
            <a:r>
              <a:rPr lang="en-US" dirty="0"/>
              <a:t>The focus on High quality coaching and resources can lead to better skill development for young athletes. This can help them improve their performance in their chosen sport </a:t>
            </a:r>
          </a:p>
          <a:p>
            <a:r>
              <a:rPr lang="en-US" b="1" dirty="0"/>
              <a:t>Confidence Building: </a:t>
            </a:r>
            <a:r>
              <a:rPr lang="en-US" dirty="0"/>
              <a:t>With access to effective coaching and positive experiences, kids can build confidence in their athletic abilities which can extend to other areas of their lives. </a:t>
            </a:r>
          </a:p>
          <a:p>
            <a:r>
              <a:rPr lang="en-US" b="1" dirty="0"/>
              <a:t>Health and Fitness:</a:t>
            </a:r>
            <a:r>
              <a:rPr lang="en-US" dirty="0"/>
              <a:t> With a positive environment and fun engaging activities, kids will be encouraged to actively participate in their sports that can contribute to better physical health and an active lifestyle in the future.</a:t>
            </a:r>
          </a:p>
        </p:txBody>
      </p:sp>
      <p:pic>
        <p:nvPicPr>
          <p:cNvPr id="4" name="Picture 3">
            <a:extLst>
              <a:ext uri="{FF2B5EF4-FFF2-40B4-BE49-F238E27FC236}">
                <a16:creationId xmlns:a16="http://schemas.microsoft.com/office/drawing/2014/main" id="{4DB48681-6C2A-5B70-4251-4812FC2C7BBE}"/>
              </a:ext>
            </a:extLst>
          </p:cNvPr>
          <p:cNvPicPr>
            <a:picLocks noChangeAspect="1"/>
          </p:cNvPicPr>
          <p:nvPr/>
        </p:nvPicPr>
        <p:blipFill>
          <a:blip r:embed="rId3"/>
          <a:stretch>
            <a:fillRect/>
          </a:stretch>
        </p:blipFill>
        <p:spPr>
          <a:xfrm>
            <a:off x="11068217" y="6291023"/>
            <a:ext cx="1085182" cy="566977"/>
          </a:xfrm>
          <a:prstGeom prst="rect">
            <a:avLst/>
          </a:prstGeom>
        </p:spPr>
      </p:pic>
    </p:spTree>
    <p:extLst>
      <p:ext uri="{BB962C8B-B14F-4D97-AF65-F5344CB8AC3E}">
        <p14:creationId xmlns:p14="http://schemas.microsoft.com/office/powerpoint/2010/main" val="15727849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68" name="Rectangle 2067">
            <a:extLst>
              <a:ext uri="{FF2B5EF4-FFF2-40B4-BE49-F238E27FC236}">
                <a16:creationId xmlns:a16="http://schemas.microsoft.com/office/drawing/2014/main" id="{FBB53F82-F191-4EEB-AB7B-F69E634FA3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3E10C0D-75C3-D02E-92D9-573F8D05C956}"/>
              </a:ext>
            </a:extLst>
          </p:cNvPr>
          <p:cNvSpPr>
            <a:spLocks noGrp="1"/>
          </p:cNvSpPr>
          <p:nvPr>
            <p:ph type="title"/>
          </p:nvPr>
        </p:nvSpPr>
        <p:spPr>
          <a:xfrm>
            <a:off x="581192" y="702156"/>
            <a:ext cx="11029616" cy="1188720"/>
          </a:xfrm>
        </p:spPr>
        <p:txBody>
          <a:bodyPr>
            <a:normAutofit/>
          </a:bodyPr>
          <a:lstStyle/>
          <a:p>
            <a:r>
              <a:rPr lang="en-US" dirty="0"/>
              <a:t>children grow their personal skills</a:t>
            </a:r>
          </a:p>
        </p:txBody>
      </p:sp>
      <p:sp>
        <p:nvSpPr>
          <p:cNvPr id="2070" name="Rectangle 2069">
            <a:extLst>
              <a:ext uri="{FF2B5EF4-FFF2-40B4-BE49-F238E27FC236}">
                <a16:creationId xmlns:a16="http://schemas.microsoft.com/office/drawing/2014/main" id="{8616AA08-3831-473D-B61B-89484A33CF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072" name="Rectangle 2071">
            <a:extLst>
              <a:ext uri="{FF2B5EF4-FFF2-40B4-BE49-F238E27FC236}">
                <a16:creationId xmlns:a16="http://schemas.microsoft.com/office/drawing/2014/main" id="{8431B918-3A1C-46BA-9430-CAD97D9DA0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074" name="Rectangle 2073">
            <a:extLst>
              <a:ext uri="{FF2B5EF4-FFF2-40B4-BE49-F238E27FC236}">
                <a16:creationId xmlns:a16="http://schemas.microsoft.com/office/drawing/2014/main" id="{8400935A-2F82-4DC4-A4E1-E12EFB8C27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076" name="Rectangle 2075">
            <a:extLst>
              <a:ext uri="{FF2B5EF4-FFF2-40B4-BE49-F238E27FC236}">
                <a16:creationId xmlns:a16="http://schemas.microsoft.com/office/drawing/2014/main" id="{A3D5D599-1CAE-4C92-B5AE-8E51AF6D47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3" y="2180496"/>
            <a:ext cx="5404639" cy="4045683"/>
          </a:xfrm>
          <a:prstGeom prst="rect">
            <a:avLst/>
          </a:prstGeom>
          <a:solidFill>
            <a:schemeClr val="bg1"/>
          </a:solidFill>
          <a:ln w="38100">
            <a:solidFill>
              <a:srgbClr val="4653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Youth Sports are Essential for Happy, Healthy Children - Sports Movement">
            <a:extLst>
              <a:ext uri="{FF2B5EF4-FFF2-40B4-BE49-F238E27FC236}">
                <a16:creationId xmlns:a16="http://schemas.microsoft.com/office/drawing/2014/main" id="{663BB338-2011-A80F-7A16-19B312CBCDD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4090" b="2"/>
          <a:stretch/>
        </p:blipFill>
        <p:spPr bwMode="auto">
          <a:xfrm>
            <a:off x="948191" y="2499053"/>
            <a:ext cx="4413754" cy="3405393"/>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38622246-1A33-6959-F96D-54C069291B36}"/>
              </a:ext>
            </a:extLst>
          </p:cNvPr>
          <p:cNvSpPr>
            <a:spLocks noGrp="1"/>
          </p:cNvSpPr>
          <p:nvPr>
            <p:ph idx="1"/>
          </p:nvPr>
        </p:nvSpPr>
        <p:spPr>
          <a:xfrm>
            <a:off x="6335805" y="2180496"/>
            <a:ext cx="5275001" cy="4045683"/>
          </a:xfrm>
        </p:spPr>
        <p:txBody>
          <a:bodyPr>
            <a:normAutofit/>
          </a:bodyPr>
          <a:lstStyle/>
          <a:p>
            <a:r>
              <a:rPr lang="en-US" b="1" dirty="0"/>
              <a:t>Character development: </a:t>
            </a:r>
            <a:r>
              <a:rPr lang="en-US" dirty="0"/>
              <a:t>Participating in sports teaches kids valuable life skills like discipline, responsibility, teamwork, and perseverance, which can be applied to many parts of their lives. </a:t>
            </a:r>
          </a:p>
          <a:p>
            <a:r>
              <a:rPr lang="en-US" b="1" dirty="0"/>
              <a:t>Goal setting</a:t>
            </a:r>
            <a:r>
              <a:rPr lang="en-US" dirty="0"/>
              <a:t>: Pursuing athletic goals teaches kids how to set objectives, create plans, and work diligently to achieve their ambitions. </a:t>
            </a:r>
          </a:p>
          <a:p>
            <a:r>
              <a:rPr lang="en-US" b="1" dirty="0"/>
              <a:t>Positive Habits</a:t>
            </a:r>
            <a:r>
              <a:rPr lang="en-US" dirty="0"/>
              <a:t>: Engaging in team sports helps kids develop social skills such as communication, cooperation, and conflict resolution, which are essential for personal relationships. </a:t>
            </a:r>
          </a:p>
        </p:txBody>
      </p:sp>
      <p:pic>
        <p:nvPicPr>
          <p:cNvPr id="4" name="Picture 3">
            <a:extLst>
              <a:ext uri="{FF2B5EF4-FFF2-40B4-BE49-F238E27FC236}">
                <a16:creationId xmlns:a16="http://schemas.microsoft.com/office/drawing/2014/main" id="{11399115-3327-9472-B203-B53D2D7D8464}"/>
              </a:ext>
            </a:extLst>
          </p:cNvPr>
          <p:cNvPicPr>
            <a:picLocks noChangeAspect="1"/>
          </p:cNvPicPr>
          <p:nvPr/>
        </p:nvPicPr>
        <p:blipFill>
          <a:blip r:embed="rId3"/>
          <a:stretch>
            <a:fillRect/>
          </a:stretch>
        </p:blipFill>
        <p:spPr>
          <a:xfrm>
            <a:off x="11062015" y="6258601"/>
            <a:ext cx="1085182" cy="566977"/>
          </a:xfrm>
          <a:prstGeom prst="rect">
            <a:avLst/>
          </a:prstGeom>
        </p:spPr>
      </p:pic>
    </p:spTree>
    <p:extLst>
      <p:ext uri="{BB962C8B-B14F-4D97-AF65-F5344CB8AC3E}">
        <p14:creationId xmlns:p14="http://schemas.microsoft.com/office/powerpoint/2010/main" val="2270072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BB53F82-F191-4EEB-AB7B-F69E634FA3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69B9477-E982-1232-C0BF-C801CDDF3518}"/>
              </a:ext>
            </a:extLst>
          </p:cNvPr>
          <p:cNvSpPr>
            <a:spLocks noGrp="1"/>
          </p:cNvSpPr>
          <p:nvPr>
            <p:ph type="title"/>
          </p:nvPr>
        </p:nvSpPr>
        <p:spPr>
          <a:xfrm>
            <a:off x="581192" y="702156"/>
            <a:ext cx="11029616" cy="1188720"/>
          </a:xfrm>
        </p:spPr>
        <p:txBody>
          <a:bodyPr>
            <a:normAutofit/>
          </a:bodyPr>
          <a:lstStyle/>
          <a:p>
            <a:pPr algn="ctr"/>
            <a:r>
              <a:rPr lang="en-US" dirty="0"/>
              <a:t>Significant long-term Benefits for Future Generation </a:t>
            </a:r>
          </a:p>
        </p:txBody>
      </p:sp>
      <p:sp>
        <p:nvSpPr>
          <p:cNvPr id="11" name="Rectangle 10">
            <a:extLst>
              <a:ext uri="{FF2B5EF4-FFF2-40B4-BE49-F238E27FC236}">
                <a16:creationId xmlns:a16="http://schemas.microsoft.com/office/drawing/2014/main" id="{8616AA08-3831-473D-B61B-89484A33CF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8431B918-3A1C-46BA-9430-CAD97D9DA0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8400935A-2F82-4DC4-A4E1-E12EFB8C27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16">
            <a:extLst>
              <a:ext uri="{FF2B5EF4-FFF2-40B4-BE49-F238E27FC236}">
                <a16:creationId xmlns:a16="http://schemas.microsoft.com/office/drawing/2014/main" id="{A3D5D599-1CAE-4C92-B5AE-8E51AF6D47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3" y="2180496"/>
            <a:ext cx="5404639" cy="4045683"/>
          </a:xfrm>
          <a:prstGeom prst="rect">
            <a:avLst/>
          </a:prstGeom>
          <a:solidFill>
            <a:schemeClr val="bg1"/>
          </a:solidFill>
          <a:ln w="38100">
            <a:solidFill>
              <a:srgbClr val="4653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2E24CFCC-B9D4-16F6-555E-B10B15A82ADA}"/>
              </a:ext>
            </a:extLst>
          </p:cNvPr>
          <p:cNvPicPr>
            <a:picLocks noChangeAspect="1"/>
          </p:cNvPicPr>
          <p:nvPr/>
        </p:nvPicPr>
        <p:blipFill>
          <a:blip r:embed="rId2"/>
          <a:stretch>
            <a:fillRect/>
          </a:stretch>
        </p:blipFill>
        <p:spPr>
          <a:xfrm>
            <a:off x="780698" y="2616857"/>
            <a:ext cx="4748741" cy="3169784"/>
          </a:xfrm>
          <a:prstGeom prst="rect">
            <a:avLst/>
          </a:prstGeom>
        </p:spPr>
      </p:pic>
      <p:sp>
        <p:nvSpPr>
          <p:cNvPr id="3" name="Content Placeholder 2">
            <a:extLst>
              <a:ext uri="{FF2B5EF4-FFF2-40B4-BE49-F238E27FC236}">
                <a16:creationId xmlns:a16="http://schemas.microsoft.com/office/drawing/2014/main" id="{9F6A1E9D-C4AD-263A-1FBD-7714250CED17}"/>
              </a:ext>
            </a:extLst>
          </p:cNvPr>
          <p:cNvSpPr>
            <a:spLocks noGrp="1"/>
          </p:cNvSpPr>
          <p:nvPr>
            <p:ph idx="1"/>
          </p:nvPr>
        </p:nvSpPr>
        <p:spPr>
          <a:xfrm>
            <a:off x="6335805" y="2180496"/>
            <a:ext cx="5275001" cy="4045683"/>
          </a:xfrm>
        </p:spPr>
        <p:txBody>
          <a:bodyPr>
            <a:normAutofit/>
          </a:bodyPr>
          <a:lstStyle/>
          <a:p>
            <a:pPr>
              <a:lnSpc>
                <a:spcPct val="100000"/>
              </a:lnSpc>
            </a:pPr>
            <a:r>
              <a:rPr lang="en-US" sz="1600" b="1" dirty="0"/>
              <a:t>Increase participation: </a:t>
            </a:r>
            <a:r>
              <a:rPr lang="en-US" sz="1600" dirty="0"/>
              <a:t>Creating a more engaging, fun, and positive sports environment is Sport Dojo’s First priority to attract more young athletes to participate and stay active in sports to contribute to a more active generation. </a:t>
            </a:r>
          </a:p>
          <a:p>
            <a:pPr>
              <a:lnSpc>
                <a:spcPct val="100000"/>
              </a:lnSpc>
            </a:pPr>
            <a:r>
              <a:rPr lang="en-US" sz="1600" b="1" dirty="0"/>
              <a:t>Inclusivity </a:t>
            </a:r>
            <a:r>
              <a:rPr lang="en-US" sz="1600" dirty="0"/>
              <a:t>: Focusing that all children regardless of their income, background, or resources will have access to quality coaching and participation will become more embraced in which it can help bridge socioeconomic gaps and promote diversity in sports </a:t>
            </a:r>
          </a:p>
          <a:p>
            <a:pPr>
              <a:lnSpc>
                <a:spcPct val="100000"/>
              </a:lnSpc>
            </a:pPr>
            <a:r>
              <a:rPr lang="en-US" sz="1600" b="1" dirty="0"/>
              <a:t>Empowered Coaches: </a:t>
            </a:r>
            <a:r>
              <a:rPr lang="en-US" sz="1600" dirty="0"/>
              <a:t>Equipping coaches with technology and tools empowers them to provide more effective coaching. As coaches feel more capable and supported, they are more likely to stay engaged in coaching roles and positivity impact their athletes. </a:t>
            </a:r>
          </a:p>
        </p:txBody>
      </p:sp>
      <p:pic>
        <p:nvPicPr>
          <p:cNvPr id="5" name="Picture 4">
            <a:extLst>
              <a:ext uri="{FF2B5EF4-FFF2-40B4-BE49-F238E27FC236}">
                <a16:creationId xmlns:a16="http://schemas.microsoft.com/office/drawing/2014/main" id="{7C2D073E-038D-08BE-4EF2-EAEC3F192DB3}"/>
              </a:ext>
            </a:extLst>
          </p:cNvPr>
          <p:cNvPicPr>
            <a:picLocks noChangeAspect="1"/>
          </p:cNvPicPr>
          <p:nvPr/>
        </p:nvPicPr>
        <p:blipFill>
          <a:blip r:embed="rId3"/>
          <a:stretch>
            <a:fillRect/>
          </a:stretch>
        </p:blipFill>
        <p:spPr>
          <a:xfrm>
            <a:off x="11068215" y="6232310"/>
            <a:ext cx="1085182" cy="566977"/>
          </a:xfrm>
          <a:prstGeom prst="rect">
            <a:avLst/>
          </a:prstGeom>
        </p:spPr>
      </p:pic>
    </p:spTree>
    <p:extLst>
      <p:ext uri="{BB962C8B-B14F-4D97-AF65-F5344CB8AC3E}">
        <p14:creationId xmlns:p14="http://schemas.microsoft.com/office/powerpoint/2010/main" val="736096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88C97474-5879-4DB5-B4F3-F0357104BC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3" name="Rectangle 1032">
            <a:extLst>
              <a:ext uri="{FF2B5EF4-FFF2-40B4-BE49-F238E27FC236}">
                <a16:creationId xmlns:a16="http://schemas.microsoft.com/office/drawing/2014/main" id="{9831CBB7-4817-4B54-A7F9-0AE2D0C478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7029" y="457200"/>
            <a:ext cx="5010912" cy="9144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pic>
        <p:nvPicPr>
          <p:cNvPr id="1026" name="Picture 2" descr="3 Ways Youth Sports Coaches Become Better Leaders – Growing Champions for  Life">
            <a:extLst>
              <a:ext uri="{FF2B5EF4-FFF2-40B4-BE49-F238E27FC236}">
                <a16:creationId xmlns:a16="http://schemas.microsoft.com/office/drawing/2014/main" id="{14A31D33-C8DB-F8BB-40D6-2AA33DA6702C}"/>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20636" y="791045"/>
            <a:ext cx="5476375" cy="5476375"/>
          </a:xfrm>
          <a:prstGeom prst="rect">
            <a:avLst/>
          </a:prstGeom>
          <a:noFill/>
          <a:extLst>
            <a:ext uri="{909E8E84-426E-40DD-AFC4-6F175D3DCCD1}">
              <a14:hiddenFill xmlns:a14="http://schemas.microsoft.com/office/drawing/2010/main">
                <a:solidFill>
                  <a:srgbClr val="FFFFFF"/>
                </a:solidFill>
              </a14:hiddenFill>
            </a:ext>
          </a:extLst>
        </p:spPr>
      </p:pic>
      <p:sp>
        <p:nvSpPr>
          <p:cNvPr id="1035" name="Rectangle 1034">
            <a:extLst>
              <a:ext uri="{FF2B5EF4-FFF2-40B4-BE49-F238E27FC236}">
                <a16:creationId xmlns:a16="http://schemas.microsoft.com/office/drawing/2014/main" id="{96BC321D-B05F-4857-8880-97F61B9B78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7791" y="601200"/>
            <a:ext cx="5009388" cy="578936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5D5DADC9-55AE-6164-28F5-1BF48F008446}"/>
              </a:ext>
            </a:extLst>
          </p:cNvPr>
          <p:cNvSpPr>
            <a:spLocks noGrp="1"/>
          </p:cNvSpPr>
          <p:nvPr>
            <p:ph type="title"/>
          </p:nvPr>
        </p:nvSpPr>
        <p:spPr>
          <a:xfrm>
            <a:off x="6873606" y="938022"/>
            <a:ext cx="4597758" cy="1188720"/>
          </a:xfrm>
        </p:spPr>
        <p:txBody>
          <a:bodyPr>
            <a:normAutofit/>
          </a:bodyPr>
          <a:lstStyle/>
          <a:p>
            <a:pPr algn="ctr">
              <a:lnSpc>
                <a:spcPct val="90000"/>
              </a:lnSpc>
            </a:pPr>
            <a:r>
              <a:rPr lang="en-US" sz="2600" dirty="0">
                <a:solidFill>
                  <a:srgbClr val="FFFFFF"/>
                </a:solidFill>
              </a:rPr>
              <a:t>Coaches and staff benefits from these initiatives </a:t>
            </a:r>
          </a:p>
        </p:txBody>
      </p:sp>
      <p:sp>
        <p:nvSpPr>
          <p:cNvPr id="3" name="Content Placeholder 2">
            <a:extLst>
              <a:ext uri="{FF2B5EF4-FFF2-40B4-BE49-F238E27FC236}">
                <a16:creationId xmlns:a16="http://schemas.microsoft.com/office/drawing/2014/main" id="{F0A2153A-6BAB-87C9-7026-4A19FD09D500}"/>
              </a:ext>
            </a:extLst>
          </p:cNvPr>
          <p:cNvSpPr>
            <a:spLocks noGrp="1"/>
          </p:cNvSpPr>
          <p:nvPr>
            <p:ph idx="1"/>
          </p:nvPr>
        </p:nvSpPr>
        <p:spPr>
          <a:xfrm>
            <a:off x="6873606" y="2340864"/>
            <a:ext cx="4597758" cy="3793237"/>
          </a:xfrm>
        </p:spPr>
        <p:txBody>
          <a:bodyPr>
            <a:normAutofit/>
          </a:bodyPr>
          <a:lstStyle/>
          <a:p>
            <a:pPr>
              <a:lnSpc>
                <a:spcPct val="100000"/>
              </a:lnSpc>
            </a:pPr>
            <a:r>
              <a:rPr lang="en-US" sz="1400" b="1" dirty="0">
                <a:solidFill>
                  <a:srgbClr val="FFFFFF"/>
                </a:solidFill>
              </a:rPr>
              <a:t>Access to Advance technology: </a:t>
            </a:r>
            <a:r>
              <a:rPr lang="en-US" sz="1400" dirty="0">
                <a:solidFill>
                  <a:srgbClr val="FFFFFF"/>
                </a:solidFill>
              </a:rPr>
              <a:t>Coaches have access to data driven technology that can provide them faster and easier insights into player performance, tactics, and strategies in which it helps make more informed decisions</a:t>
            </a:r>
          </a:p>
          <a:p>
            <a:pPr>
              <a:lnSpc>
                <a:spcPct val="100000"/>
              </a:lnSpc>
            </a:pPr>
            <a:r>
              <a:rPr lang="en-US" sz="1400" b="1" dirty="0">
                <a:solidFill>
                  <a:srgbClr val="FFFFFF"/>
                </a:solidFill>
              </a:rPr>
              <a:t>Improved Coaching Effectiveness: </a:t>
            </a:r>
            <a:r>
              <a:rPr lang="en-US" sz="1400" dirty="0">
                <a:solidFill>
                  <a:srgbClr val="FFFFFF"/>
                </a:solidFill>
              </a:rPr>
              <a:t>With the aid of technology and resources, coaches can refine their coaching methods and develop more effective training plans. This can lead to better player development and team performance.</a:t>
            </a:r>
          </a:p>
          <a:p>
            <a:pPr>
              <a:lnSpc>
                <a:spcPct val="100000"/>
              </a:lnSpc>
            </a:pPr>
            <a:r>
              <a:rPr lang="en-US" sz="1400" b="1" dirty="0">
                <a:solidFill>
                  <a:srgbClr val="FFFFFF"/>
                </a:solidFill>
              </a:rPr>
              <a:t>Professional Networking: </a:t>
            </a:r>
            <a:r>
              <a:rPr lang="en-US" sz="1400" dirty="0">
                <a:solidFill>
                  <a:srgbClr val="FFFFFF"/>
                </a:solidFill>
              </a:rPr>
              <a:t>Engaging with the Sport Dojo’s platform can offer coaches the opportunity connect with other coaches, share ideas, and learn form their peers, fostering a sense of community and collaboration.   </a:t>
            </a:r>
          </a:p>
        </p:txBody>
      </p:sp>
      <p:pic>
        <p:nvPicPr>
          <p:cNvPr id="4" name="Picture 3">
            <a:extLst>
              <a:ext uri="{FF2B5EF4-FFF2-40B4-BE49-F238E27FC236}">
                <a16:creationId xmlns:a16="http://schemas.microsoft.com/office/drawing/2014/main" id="{A2B66407-996E-8FBC-897A-BFB3725DBE46}"/>
              </a:ext>
            </a:extLst>
          </p:cNvPr>
          <p:cNvPicPr>
            <a:picLocks noChangeAspect="1"/>
          </p:cNvPicPr>
          <p:nvPr/>
        </p:nvPicPr>
        <p:blipFill>
          <a:blip r:embed="rId3"/>
          <a:stretch>
            <a:fillRect/>
          </a:stretch>
        </p:blipFill>
        <p:spPr>
          <a:xfrm>
            <a:off x="11062777" y="6267420"/>
            <a:ext cx="1085182" cy="566977"/>
          </a:xfrm>
          <a:prstGeom prst="rect">
            <a:avLst/>
          </a:prstGeom>
        </p:spPr>
      </p:pic>
    </p:spTree>
    <p:extLst>
      <p:ext uri="{BB962C8B-B14F-4D97-AF65-F5344CB8AC3E}">
        <p14:creationId xmlns:p14="http://schemas.microsoft.com/office/powerpoint/2010/main" val="1759135489"/>
      </p:ext>
    </p:extLst>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CF4EB5C-ED25-4675-8255-2F5B12CFFC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9514EC6E-A557-42A2-BCDC-3ABFFC5E5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905482C9-EB42-4BFE-95BF-7FD661F076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7539E646-A625-4A26-86ED-BD90EDD329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8E019540-1104-4B12-9F83-45F586741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C47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910C03C-57DB-F185-8380-7EA446B50F4F}"/>
              </a:ext>
            </a:extLst>
          </p:cNvPr>
          <p:cNvSpPr>
            <a:spLocks noGrp="1"/>
          </p:cNvSpPr>
          <p:nvPr>
            <p:ph type="title"/>
          </p:nvPr>
        </p:nvSpPr>
        <p:spPr>
          <a:xfrm>
            <a:off x="783771" y="1066800"/>
            <a:ext cx="5727760" cy="4724400"/>
          </a:xfrm>
        </p:spPr>
        <p:txBody>
          <a:bodyPr vert="horz" lIns="91440" tIns="45720" rIns="91440" bIns="45720" rtlCol="0" anchor="ctr">
            <a:normAutofit/>
          </a:bodyPr>
          <a:lstStyle/>
          <a:p>
            <a:r>
              <a:rPr lang="en-US" sz="6600" b="0" kern="1200" cap="all" dirty="0">
                <a:solidFill>
                  <a:srgbClr val="FFFFFF">
                    <a:alpha val="90000"/>
                  </a:srgbClr>
                </a:solidFill>
                <a:latin typeface="+mj-lt"/>
                <a:ea typeface="+mj-ea"/>
                <a:cs typeface="+mj-cs"/>
              </a:rPr>
              <a:t>How can you help ?</a:t>
            </a:r>
          </a:p>
        </p:txBody>
      </p:sp>
      <p:sp>
        <p:nvSpPr>
          <p:cNvPr id="18" name="Rectangle 17">
            <a:extLst>
              <a:ext uri="{FF2B5EF4-FFF2-40B4-BE49-F238E27FC236}">
                <a16:creationId xmlns:a16="http://schemas.microsoft.com/office/drawing/2014/main" id="{3580CFD6-E44A-486A-9E73-D8D948F78A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5171433" y="3396996"/>
            <a:ext cx="3703320" cy="6400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225592421"/>
      </p:ext>
    </p:extLst>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A91E7-045D-75E6-A67A-3024C14C0D0C}"/>
              </a:ext>
            </a:extLst>
          </p:cNvPr>
          <p:cNvSpPr>
            <a:spLocks noGrp="1"/>
          </p:cNvSpPr>
          <p:nvPr>
            <p:ph type="title"/>
          </p:nvPr>
        </p:nvSpPr>
        <p:spPr>
          <a:xfrm>
            <a:off x="581192" y="702156"/>
            <a:ext cx="11029616" cy="1188720"/>
          </a:xfrm>
        </p:spPr>
        <p:txBody>
          <a:bodyPr>
            <a:normAutofit/>
          </a:bodyPr>
          <a:lstStyle/>
          <a:p>
            <a:r>
              <a:rPr lang="en-US" dirty="0"/>
              <a:t>Parent Involvement</a:t>
            </a:r>
          </a:p>
        </p:txBody>
      </p:sp>
      <p:sp>
        <p:nvSpPr>
          <p:cNvPr id="2060" name="Rectangle 2056">
            <a:extLst>
              <a:ext uri="{FF2B5EF4-FFF2-40B4-BE49-F238E27FC236}">
                <a16:creationId xmlns:a16="http://schemas.microsoft.com/office/drawing/2014/main" id="{7A4CA679-3546-4E14-8FB8-F57168C376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062" name="Rectangle 2058">
            <a:extLst>
              <a:ext uri="{FF2B5EF4-FFF2-40B4-BE49-F238E27FC236}">
                <a16:creationId xmlns:a16="http://schemas.microsoft.com/office/drawing/2014/main" id="{44D16E90-7C64-4C04-A50A-B866A1A92B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064" name="Rectangle 2060">
            <a:extLst>
              <a:ext uri="{FF2B5EF4-FFF2-40B4-BE49-F238E27FC236}">
                <a16:creationId xmlns:a16="http://schemas.microsoft.com/office/drawing/2014/main" id="{DBE4DD59-5AA2-46C6-B6A8-9B4C62D198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068" name="Rectangle 2062">
            <a:extLst>
              <a:ext uri="{FF2B5EF4-FFF2-40B4-BE49-F238E27FC236}">
                <a16:creationId xmlns:a16="http://schemas.microsoft.com/office/drawing/2014/main" id="{160CE81C-67DC-489E-BFFB-877C80B854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3" y="2180496"/>
            <a:ext cx="5404639" cy="4045683"/>
          </a:xfrm>
          <a:prstGeom prst="rect">
            <a:avLst/>
          </a:prstGeom>
          <a:solidFill>
            <a:srgbClr val="FFFFFF">
              <a:alpha val="80000"/>
            </a:srgbClr>
          </a:solidFill>
          <a:ln w="38100">
            <a:solidFill>
              <a:srgbClr val="4653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2" name="Picture 4" descr="12 Phrases Youth Athletes Needs to Hear From Their Parents - Sports Connect">
            <a:extLst>
              <a:ext uri="{FF2B5EF4-FFF2-40B4-BE49-F238E27FC236}">
                <a16:creationId xmlns:a16="http://schemas.microsoft.com/office/drawing/2014/main" id="{B8C7075F-29CE-C472-18F3-DBDCDE9A267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880" r="6684" b="1"/>
          <a:stretch/>
        </p:blipFill>
        <p:spPr bwMode="auto">
          <a:xfrm>
            <a:off x="611392" y="2347105"/>
            <a:ext cx="5074920" cy="3712464"/>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91EC4944-66DF-FBDB-0F97-DE8ECE5081A3}"/>
              </a:ext>
            </a:extLst>
          </p:cNvPr>
          <p:cNvSpPr>
            <a:spLocks noGrp="1"/>
          </p:cNvSpPr>
          <p:nvPr>
            <p:ph idx="1"/>
          </p:nvPr>
        </p:nvSpPr>
        <p:spPr>
          <a:xfrm>
            <a:off x="6340830" y="2340864"/>
            <a:ext cx="5269977" cy="3634486"/>
          </a:xfrm>
        </p:spPr>
        <p:txBody>
          <a:bodyPr>
            <a:normAutofit/>
          </a:bodyPr>
          <a:lstStyle/>
          <a:p>
            <a:r>
              <a:rPr lang="en-US" sz="1600" b="1" u="sng" dirty="0"/>
              <a:t>Share informative articles, videos, or online courses </a:t>
            </a:r>
            <a:r>
              <a:rPr lang="en-US" sz="1600" dirty="0"/>
              <a:t>related to coaching, sports psychology, and child development with coaches, parents and coaches to help awareness and educate other peers about the situation.</a:t>
            </a:r>
          </a:p>
          <a:p>
            <a:r>
              <a:rPr lang="en-US" sz="1600" b="1" u="sng" dirty="0"/>
              <a:t>Promote Inclusivity: </a:t>
            </a:r>
            <a:r>
              <a:rPr lang="en-US" sz="1600" dirty="0"/>
              <a:t>Encourage and support efforts to make sports more inclusive by advocating for diverse participation and helping to break down barriers to entry. </a:t>
            </a:r>
          </a:p>
          <a:p>
            <a:r>
              <a:rPr lang="en-US" sz="1600" b="1" u="sng" dirty="0"/>
              <a:t>Collaborate with organizations: </a:t>
            </a:r>
            <a:r>
              <a:rPr lang="en-US" sz="1600" dirty="0"/>
              <a:t>Partner with local sports organization, community centers, and schools to collectively improve coaching and sports experiences</a:t>
            </a:r>
          </a:p>
        </p:txBody>
      </p:sp>
      <p:pic>
        <p:nvPicPr>
          <p:cNvPr id="4" name="Picture 3">
            <a:extLst>
              <a:ext uri="{FF2B5EF4-FFF2-40B4-BE49-F238E27FC236}">
                <a16:creationId xmlns:a16="http://schemas.microsoft.com/office/drawing/2014/main" id="{E9D6BAB0-F96A-F7BC-8112-0511C9E99AE9}"/>
              </a:ext>
            </a:extLst>
          </p:cNvPr>
          <p:cNvPicPr>
            <a:picLocks noChangeAspect="1"/>
          </p:cNvPicPr>
          <p:nvPr/>
        </p:nvPicPr>
        <p:blipFill>
          <a:blip r:embed="rId3"/>
          <a:stretch>
            <a:fillRect/>
          </a:stretch>
        </p:blipFill>
        <p:spPr>
          <a:xfrm>
            <a:off x="11068216" y="6226179"/>
            <a:ext cx="1085182" cy="566977"/>
          </a:xfrm>
          <a:prstGeom prst="rect">
            <a:avLst/>
          </a:prstGeom>
        </p:spPr>
      </p:pic>
    </p:spTree>
    <p:extLst>
      <p:ext uri="{BB962C8B-B14F-4D97-AF65-F5344CB8AC3E}">
        <p14:creationId xmlns:p14="http://schemas.microsoft.com/office/powerpoint/2010/main" val="218977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04BED40-EAF7-4E55-AFF7-2CD840EBD3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440B925-260A-56A1-0E03-60B5E7442DFA}"/>
              </a:ext>
            </a:extLst>
          </p:cNvPr>
          <p:cNvSpPr>
            <a:spLocks noGrp="1"/>
          </p:cNvSpPr>
          <p:nvPr>
            <p:ph type="title"/>
          </p:nvPr>
        </p:nvSpPr>
        <p:spPr>
          <a:xfrm>
            <a:off x="581193" y="702156"/>
            <a:ext cx="6309003" cy="1013800"/>
          </a:xfrm>
        </p:spPr>
        <p:txBody>
          <a:bodyPr>
            <a:normAutofit/>
          </a:bodyPr>
          <a:lstStyle/>
          <a:p>
            <a:r>
              <a:rPr lang="en-US">
                <a:solidFill>
                  <a:schemeClr val="tx2"/>
                </a:solidFill>
              </a:rPr>
              <a:t>Coach and Staff involvement </a:t>
            </a:r>
          </a:p>
        </p:txBody>
      </p:sp>
      <p:sp>
        <p:nvSpPr>
          <p:cNvPr id="11" name="Rectangle 10">
            <a:extLst>
              <a:ext uri="{FF2B5EF4-FFF2-40B4-BE49-F238E27FC236}">
                <a16:creationId xmlns:a16="http://schemas.microsoft.com/office/drawing/2014/main" id="{F367CCF1-BB1E-41CF-8499-94A870C33E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66751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FC3DAEBB-7181-F35A-B117-5BA93FD0FCD9}"/>
              </a:ext>
            </a:extLst>
          </p:cNvPr>
          <p:cNvSpPr>
            <a:spLocks noGrp="1"/>
          </p:cNvSpPr>
          <p:nvPr>
            <p:ph idx="1"/>
          </p:nvPr>
        </p:nvSpPr>
        <p:spPr>
          <a:xfrm>
            <a:off x="581194" y="1896533"/>
            <a:ext cx="6309003" cy="3962266"/>
          </a:xfrm>
        </p:spPr>
        <p:txBody>
          <a:bodyPr>
            <a:normAutofit/>
          </a:bodyPr>
          <a:lstStyle/>
          <a:p>
            <a:r>
              <a:rPr lang="en-US" b="1" u="sng" dirty="0">
                <a:solidFill>
                  <a:schemeClr val="tx2"/>
                </a:solidFill>
              </a:rPr>
              <a:t>Embrace Positive Coaching methods: </a:t>
            </a:r>
            <a:r>
              <a:rPr lang="en-US" dirty="0">
                <a:solidFill>
                  <a:schemeClr val="tx2"/>
                </a:solidFill>
              </a:rPr>
              <a:t>use positive reinforcement, encouragement, and constructive feedback to create a supportive and nurturing environment for young athletes.</a:t>
            </a:r>
          </a:p>
          <a:p>
            <a:r>
              <a:rPr lang="en-US" b="1" u="sng" dirty="0">
                <a:solidFill>
                  <a:schemeClr val="tx2"/>
                </a:solidFill>
              </a:rPr>
              <a:t>Promote Inclusivity</a:t>
            </a:r>
            <a:r>
              <a:rPr lang="en-US" dirty="0">
                <a:solidFill>
                  <a:schemeClr val="tx2"/>
                </a:solidFill>
              </a:rPr>
              <a:t>: Ensure that all athletes, regardless of their income, background, race, or skill level, always feel welcomed to the team. </a:t>
            </a:r>
          </a:p>
          <a:p>
            <a:r>
              <a:rPr lang="en-US" b="1" u="sng" dirty="0">
                <a:solidFill>
                  <a:schemeClr val="tx2"/>
                </a:solidFill>
              </a:rPr>
              <a:t>Collaborate with parents: </a:t>
            </a:r>
            <a:r>
              <a:rPr lang="en-US" dirty="0">
                <a:solidFill>
                  <a:schemeClr val="tx2"/>
                </a:solidFill>
              </a:rPr>
              <a:t>Build strong relationships with parents to ensure a unified support system for young athletes.</a:t>
            </a:r>
          </a:p>
        </p:txBody>
      </p:sp>
      <p:pic>
        <p:nvPicPr>
          <p:cNvPr id="5" name="Picture 4" descr="Hands holding each other's wrists and interlinked to form a circle">
            <a:extLst>
              <a:ext uri="{FF2B5EF4-FFF2-40B4-BE49-F238E27FC236}">
                <a16:creationId xmlns:a16="http://schemas.microsoft.com/office/drawing/2014/main" id="{AADF5724-925F-048B-AE82-37A0CFC2684A}"/>
              </a:ext>
            </a:extLst>
          </p:cNvPr>
          <p:cNvPicPr>
            <a:picLocks noChangeAspect="1"/>
          </p:cNvPicPr>
          <p:nvPr/>
        </p:nvPicPr>
        <p:blipFill rotWithShape="1">
          <a:blip r:embed="rId2"/>
          <a:srcRect l="29087" r="25452" b="-1"/>
          <a:stretch/>
        </p:blipFill>
        <p:spPr>
          <a:xfrm>
            <a:off x="7521283" y="10"/>
            <a:ext cx="4670717" cy="6857990"/>
          </a:xfrm>
          <a:prstGeom prst="rect">
            <a:avLst/>
          </a:prstGeom>
        </p:spPr>
      </p:pic>
      <p:pic>
        <p:nvPicPr>
          <p:cNvPr id="4" name="Picture 3">
            <a:extLst>
              <a:ext uri="{FF2B5EF4-FFF2-40B4-BE49-F238E27FC236}">
                <a16:creationId xmlns:a16="http://schemas.microsoft.com/office/drawing/2014/main" id="{7A783B4A-A833-9D5A-590F-636C50B2FEDA}"/>
              </a:ext>
            </a:extLst>
          </p:cNvPr>
          <p:cNvPicPr>
            <a:picLocks noChangeAspect="1"/>
          </p:cNvPicPr>
          <p:nvPr/>
        </p:nvPicPr>
        <p:blipFill>
          <a:blip r:embed="rId3"/>
          <a:stretch>
            <a:fillRect/>
          </a:stretch>
        </p:blipFill>
        <p:spPr>
          <a:xfrm>
            <a:off x="0" y="6291023"/>
            <a:ext cx="1085182" cy="566977"/>
          </a:xfrm>
          <a:prstGeom prst="rect">
            <a:avLst/>
          </a:prstGeom>
        </p:spPr>
      </p:pic>
    </p:spTree>
    <p:extLst>
      <p:ext uri="{BB962C8B-B14F-4D97-AF65-F5344CB8AC3E}">
        <p14:creationId xmlns:p14="http://schemas.microsoft.com/office/powerpoint/2010/main" val="5272485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B6B47BF-F3D0-4678-9B20-DA45E1BCAD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03B1A7F-55D1-976F-52F5-90ABCE9A9E69}"/>
              </a:ext>
            </a:extLst>
          </p:cNvPr>
          <p:cNvSpPr>
            <a:spLocks noGrp="1"/>
          </p:cNvSpPr>
          <p:nvPr>
            <p:ph type="title"/>
          </p:nvPr>
        </p:nvSpPr>
        <p:spPr>
          <a:xfrm>
            <a:off x="581192" y="1124999"/>
            <a:ext cx="4076149" cy="4608003"/>
          </a:xfrm>
        </p:spPr>
        <p:txBody>
          <a:bodyPr anchor="ctr">
            <a:normAutofit/>
          </a:bodyPr>
          <a:lstStyle/>
          <a:p>
            <a:r>
              <a:rPr lang="en-US" sz="4000">
                <a:solidFill>
                  <a:schemeClr val="accent1"/>
                </a:solidFill>
              </a:rPr>
              <a:t>Be the Hero for our young coaches and athletes</a:t>
            </a:r>
          </a:p>
        </p:txBody>
      </p:sp>
      <p:sp>
        <p:nvSpPr>
          <p:cNvPr id="10" name="Rectangle 9">
            <a:extLst>
              <a:ext uri="{FF2B5EF4-FFF2-40B4-BE49-F238E27FC236}">
                <a16:creationId xmlns:a16="http://schemas.microsoft.com/office/drawing/2014/main" id="{19334917-3673-4EF2-BA7C-CC83AEEEAE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5673" y="457200"/>
            <a:ext cx="420624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E1589AE1-C0FC-4B66-9C0D-9EB92F40F4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17585" y="457200"/>
            <a:ext cx="658368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A21644FF-1079-40E5-AD13-437D96943A88}"/>
              </a:ext>
            </a:extLst>
          </p:cNvPr>
          <p:cNvSpPr>
            <a:spLocks noGrp="1"/>
          </p:cNvSpPr>
          <p:nvPr>
            <p:ph idx="1"/>
          </p:nvPr>
        </p:nvSpPr>
        <p:spPr>
          <a:xfrm>
            <a:off x="5117586" y="1124998"/>
            <a:ext cx="6143248" cy="4608003"/>
          </a:xfrm>
        </p:spPr>
        <p:txBody>
          <a:bodyPr>
            <a:normAutofit/>
          </a:bodyPr>
          <a:lstStyle/>
          <a:p>
            <a:pPr marL="0" indent="0">
              <a:buNone/>
            </a:pPr>
            <a:r>
              <a:rPr lang="en-US" sz="2000" dirty="0"/>
              <a:t>Join us in shaping a brighter future for our youth through Sport Dojo’s transformative initiatives. By contributing your support, expertise, and passion, you’re empowering the next generation with the tools they need to thrive in sports and beyond. Let's come together to create a lasting impact on the lives of young athletes and pave the way for a stronger, more inclusive sporting community !</a:t>
            </a:r>
          </a:p>
        </p:txBody>
      </p:sp>
      <p:pic>
        <p:nvPicPr>
          <p:cNvPr id="4" name="Picture 3">
            <a:extLst>
              <a:ext uri="{FF2B5EF4-FFF2-40B4-BE49-F238E27FC236}">
                <a16:creationId xmlns:a16="http://schemas.microsoft.com/office/drawing/2014/main" id="{633C15BA-303B-4865-075D-D841667AC910}"/>
              </a:ext>
            </a:extLst>
          </p:cNvPr>
          <p:cNvPicPr>
            <a:picLocks noChangeAspect="1"/>
          </p:cNvPicPr>
          <p:nvPr/>
        </p:nvPicPr>
        <p:blipFill>
          <a:blip r:embed="rId2"/>
          <a:stretch>
            <a:fillRect/>
          </a:stretch>
        </p:blipFill>
        <p:spPr>
          <a:xfrm>
            <a:off x="10963609" y="6183986"/>
            <a:ext cx="1085182" cy="566977"/>
          </a:xfrm>
          <a:prstGeom prst="rect">
            <a:avLst/>
          </a:prstGeom>
        </p:spPr>
      </p:pic>
    </p:spTree>
    <p:extLst>
      <p:ext uri="{BB962C8B-B14F-4D97-AF65-F5344CB8AC3E}">
        <p14:creationId xmlns:p14="http://schemas.microsoft.com/office/powerpoint/2010/main" val="1762384212"/>
      </p:ext>
    </p:extLst>
  </p:cSld>
  <p:clrMapOvr>
    <a:overrideClrMapping bg1="dk1" tx1="lt1" bg2="dk2" tx2="lt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9" name="Rectangle 6">
            <a:extLst>
              <a:ext uri="{FF2B5EF4-FFF2-40B4-BE49-F238E27FC236}">
                <a16:creationId xmlns:a16="http://schemas.microsoft.com/office/drawing/2014/main" id="{DCF4EB5C-ED25-4675-8255-2F5B12CFFC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40" name="Rectangle 8">
            <a:extLst>
              <a:ext uri="{FF2B5EF4-FFF2-40B4-BE49-F238E27FC236}">
                <a16:creationId xmlns:a16="http://schemas.microsoft.com/office/drawing/2014/main" id="{9514EC6E-A557-42A2-BCDC-3ABFFC5E5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41" name="Rectangle 10">
            <a:extLst>
              <a:ext uri="{FF2B5EF4-FFF2-40B4-BE49-F238E27FC236}">
                <a16:creationId xmlns:a16="http://schemas.microsoft.com/office/drawing/2014/main" id="{905482C9-EB42-4BFE-95BF-7FD661F076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42" name="Rectangle 12">
            <a:extLst>
              <a:ext uri="{FF2B5EF4-FFF2-40B4-BE49-F238E27FC236}">
                <a16:creationId xmlns:a16="http://schemas.microsoft.com/office/drawing/2014/main" id="{7539E646-A625-4A26-86ED-BD90EDD329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43" name="Rectangle 14">
            <a:extLst>
              <a:ext uri="{FF2B5EF4-FFF2-40B4-BE49-F238E27FC236}">
                <a16:creationId xmlns:a16="http://schemas.microsoft.com/office/drawing/2014/main" id="{00BDC88A-176A-4C74-9A93-7C0BC765F4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16">
            <a:extLst>
              <a:ext uri="{FF2B5EF4-FFF2-40B4-BE49-F238E27FC236}">
                <a16:creationId xmlns:a16="http://schemas.microsoft.com/office/drawing/2014/main" id="{20F81E05-F529-4DFE-AFC8-E3E964F95E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1191" y="455422"/>
            <a:ext cx="1106164" cy="585973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45" name="Rectangle 18">
            <a:extLst>
              <a:ext uri="{FF2B5EF4-FFF2-40B4-BE49-F238E27FC236}">
                <a16:creationId xmlns:a16="http://schemas.microsoft.com/office/drawing/2014/main" id="{7358E157-7D0A-4F9C-8B70-83F2B7AA98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84420" y="455421"/>
            <a:ext cx="6248454" cy="5859736"/>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6B700FB1-0131-A896-83EC-E3BD1ECB0BF5}"/>
              </a:ext>
            </a:extLst>
          </p:cNvPr>
          <p:cNvSpPr>
            <a:spLocks noGrp="1"/>
          </p:cNvSpPr>
          <p:nvPr>
            <p:ph type="title" idx="4294967295"/>
          </p:nvPr>
        </p:nvSpPr>
        <p:spPr>
          <a:xfrm>
            <a:off x="2268547" y="1024820"/>
            <a:ext cx="5279696" cy="4720938"/>
          </a:xfrm>
        </p:spPr>
        <p:txBody>
          <a:bodyPr vert="horz" lIns="91440" tIns="45720" rIns="91440" bIns="45720" rtlCol="0" anchor="ctr">
            <a:normAutofit/>
          </a:bodyPr>
          <a:lstStyle/>
          <a:p>
            <a:r>
              <a:rPr lang="en-US" sz="6000" b="0" kern="1200" cap="all">
                <a:solidFill>
                  <a:srgbClr val="FFFFFF"/>
                </a:solidFill>
                <a:latin typeface="+mj-lt"/>
                <a:ea typeface="+mj-ea"/>
                <a:cs typeface="+mj-cs"/>
              </a:rPr>
              <a:t>THANK YOU ! </a:t>
            </a:r>
          </a:p>
        </p:txBody>
      </p:sp>
      <p:sp>
        <p:nvSpPr>
          <p:cNvPr id="46" name="Rectangle 20">
            <a:extLst>
              <a:ext uri="{FF2B5EF4-FFF2-40B4-BE49-F238E27FC236}">
                <a16:creationId xmlns:a16="http://schemas.microsoft.com/office/drawing/2014/main" id="{8977A541-1F4E-4C7A-B7E2-4D5926B762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29872" y="453643"/>
            <a:ext cx="3615595" cy="5863293"/>
          </a:xfrm>
          <a:prstGeom prst="rect">
            <a:avLst/>
          </a:prstGeom>
          <a:solidFill>
            <a:srgbClr val="6C7781">
              <a:alpha val="80000"/>
            </a:srgbClr>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9145472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 name="Rectangle 7">
            <a:extLst>
              <a:ext uri="{FF2B5EF4-FFF2-40B4-BE49-F238E27FC236}">
                <a16:creationId xmlns:a16="http://schemas.microsoft.com/office/drawing/2014/main" id="{DCF4EB5C-ED25-4675-8255-2F5B12CFFC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42" name="Rectangle 9">
            <a:extLst>
              <a:ext uri="{FF2B5EF4-FFF2-40B4-BE49-F238E27FC236}">
                <a16:creationId xmlns:a16="http://schemas.microsoft.com/office/drawing/2014/main" id="{9514EC6E-A557-42A2-BCDC-3ABFFC5E5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43" name="Rectangle 11">
            <a:extLst>
              <a:ext uri="{FF2B5EF4-FFF2-40B4-BE49-F238E27FC236}">
                <a16:creationId xmlns:a16="http://schemas.microsoft.com/office/drawing/2014/main" id="{905482C9-EB42-4BFE-95BF-7FD661F076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44" name="Rectangle 13">
            <a:extLst>
              <a:ext uri="{FF2B5EF4-FFF2-40B4-BE49-F238E27FC236}">
                <a16:creationId xmlns:a16="http://schemas.microsoft.com/office/drawing/2014/main" id="{7539E646-A625-4A26-86ED-BD90EDD329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45" name="Rectangle 15">
            <a:extLst>
              <a:ext uri="{FF2B5EF4-FFF2-40B4-BE49-F238E27FC236}">
                <a16:creationId xmlns:a16="http://schemas.microsoft.com/office/drawing/2014/main" id="{9DD60C94-0C9C-47B7-BE88-045235ACCC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A26336D-D1CA-6E00-AFA2-101AAFC8C0BA}"/>
              </a:ext>
            </a:extLst>
          </p:cNvPr>
          <p:cNvSpPr>
            <a:spLocks noGrp="1"/>
          </p:cNvSpPr>
          <p:nvPr>
            <p:ph type="title"/>
          </p:nvPr>
        </p:nvSpPr>
        <p:spPr>
          <a:xfrm>
            <a:off x="446533" y="1552397"/>
            <a:ext cx="7231784" cy="3654081"/>
          </a:xfrm>
        </p:spPr>
        <p:txBody>
          <a:bodyPr vert="horz" lIns="91440" tIns="45720" rIns="91440" bIns="45720" rtlCol="0" anchor="ctr">
            <a:normAutofit/>
          </a:bodyPr>
          <a:lstStyle/>
          <a:p>
            <a:r>
              <a:rPr lang="en-US" sz="5400" b="0" kern="1200" cap="all">
                <a:solidFill>
                  <a:schemeClr val="tx2"/>
                </a:solidFill>
                <a:latin typeface="+mj-lt"/>
                <a:ea typeface="+mj-ea"/>
                <a:cs typeface="+mj-cs"/>
              </a:rPr>
              <a:t>Meet the team </a:t>
            </a:r>
          </a:p>
        </p:txBody>
      </p:sp>
      <p:sp>
        <p:nvSpPr>
          <p:cNvPr id="46" name="Rectangle 17">
            <a:extLst>
              <a:ext uri="{FF2B5EF4-FFF2-40B4-BE49-F238E27FC236}">
                <a16:creationId xmlns:a16="http://schemas.microsoft.com/office/drawing/2014/main" id="{BFCF7016-AC99-433F-B943-24C3736E06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3" y="457200"/>
            <a:ext cx="7579574" cy="643614"/>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47" name="Rectangle 19">
            <a:extLst>
              <a:ext uri="{FF2B5EF4-FFF2-40B4-BE49-F238E27FC236}">
                <a16:creationId xmlns:a16="http://schemas.microsoft.com/office/drawing/2014/main" id="{A03737D1-A930-4E3E-9160-3CD4AEC72A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29871" y="453642"/>
            <a:ext cx="3615596" cy="645113"/>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48" name="Rectangle 21">
            <a:extLst>
              <a:ext uri="{FF2B5EF4-FFF2-40B4-BE49-F238E27FC236}">
                <a16:creationId xmlns:a16="http://schemas.microsoft.com/office/drawing/2014/main" id="{F71CFF33-010E-4E26-A285-83B1829823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3" y="5707627"/>
            <a:ext cx="11293913" cy="64922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5082424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88C97474-5879-4DB5-B4F3-F0357104BC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7D2AF00E-D433-4047-863F-BCB69CEC3C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1588" y="601200"/>
            <a:ext cx="7498616" cy="578936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3225BC02-4DF8-E237-E798-6F9489C4A10F}"/>
              </a:ext>
            </a:extLst>
          </p:cNvPr>
          <p:cNvSpPr>
            <a:spLocks noGrp="1"/>
          </p:cNvSpPr>
          <p:nvPr>
            <p:ph type="title"/>
          </p:nvPr>
        </p:nvSpPr>
        <p:spPr>
          <a:xfrm>
            <a:off x="807559" y="938022"/>
            <a:ext cx="6647905" cy="1188720"/>
          </a:xfrm>
        </p:spPr>
        <p:txBody>
          <a:bodyPr>
            <a:normAutofit/>
          </a:bodyPr>
          <a:lstStyle/>
          <a:p>
            <a:r>
              <a:rPr lang="en-US" dirty="0">
                <a:solidFill>
                  <a:srgbClr val="FFFFFF"/>
                </a:solidFill>
              </a:rPr>
              <a:t>About Us</a:t>
            </a:r>
          </a:p>
        </p:txBody>
      </p:sp>
      <p:sp>
        <p:nvSpPr>
          <p:cNvPr id="28" name="Rectangle 27">
            <a:extLst>
              <a:ext uri="{FF2B5EF4-FFF2-40B4-BE49-F238E27FC236}">
                <a16:creationId xmlns:a16="http://schemas.microsoft.com/office/drawing/2014/main" id="{0997DBEA-6DFC-457A-9850-E53505354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a:extLst>
              <a:ext uri="{FF2B5EF4-FFF2-40B4-BE49-F238E27FC236}">
                <a16:creationId xmlns:a16="http://schemas.microsoft.com/office/drawing/2014/main" id="{79446CF5-953A-4916-BFF4-F5558E5C23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2" name="Rectangle 31">
            <a:extLst>
              <a:ext uri="{FF2B5EF4-FFF2-40B4-BE49-F238E27FC236}">
                <a16:creationId xmlns:a16="http://schemas.microsoft.com/office/drawing/2014/main" id="{477B945C-B433-4DFF-9A67-A5C9257E47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33EC3D78-587C-3F7F-BD9F-C6A6852BF993}"/>
              </a:ext>
            </a:extLst>
          </p:cNvPr>
          <p:cNvSpPr>
            <a:spLocks noGrp="1"/>
          </p:cNvSpPr>
          <p:nvPr>
            <p:ph idx="1"/>
          </p:nvPr>
        </p:nvSpPr>
        <p:spPr>
          <a:xfrm>
            <a:off x="804432" y="2463564"/>
            <a:ext cx="6690843" cy="3183760"/>
          </a:xfrm>
        </p:spPr>
        <p:txBody>
          <a:bodyPr>
            <a:normAutofit/>
          </a:bodyPr>
          <a:lstStyle/>
          <a:p>
            <a:pPr marL="0" indent="0" algn="ctr">
              <a:buNone/>
            </a:pPr>
            <a:r>
              <a:rPr lang="en-US" sz="2000" b="1" dirty="0">
                <a:solidFill>
                  <a:srgbClr val="FFFFFF"/>
                </a:solidFill>
              </a:rPr>
              <a:t>At Sport Dojo, our mission is to enhance youth sports by making them more enjoyable, inclusive, and engaging for everyone ! We are dedicated to equipping the next generation of coaches with advance, data driven technology, and connecting them with meaningful contexts to make a difference.</a:t>
            </a:r>
          </a:p>
        </p:txBody>
      </p:sp>
      <p:pic>
        <p:nvPicPr>
          <p:cNvPr id="5" name="Picture 4">
            <a:extLst>
              <a:ext uri="{FF2B5EF4-FFF2-40B4-BE49-F238E27FC236}">
                <a16:creationId xmlns:a16="http://schemas.microsoft.com/office/drawing/2014/main" id="{A19EAB18-5707-4953-3684-F907C8ED074B}"/>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40000" contrast="-40000"/>
                    </a14:imgEffect>
                  </a14:imgLayer>
                </a14:imgProps>
              </a:ext>
            </a:extLst>
          </a:blip>
          <a:stretch>
            <a:fillRect/>
          </a:stretch>
        </p:blipFill>
        <p:spPr>
          <a:xfrm>
            <a:off x="8342818" y="2950341"/>
            <a:ext cx="3397594" cy="1774059"/>
          </a:xfrm>
          <a:prstGeom prst="rect">
            <a:avLst/>
          </a:prstGeom>
        </p:spPr>
      </p:pic>
      <p:pic>
        <p:nvPicPr>
          <p:cNvPr id="4" name="Picture 3">
            <a:extLst>
              <a:ext uri="{FF2B5EF4-FFF2-40B4-BE49-F238E27FC236}">
                <a16:creationId xmlns:a16="http://schemas.microsoft.com/office/drawing/2014/main" id="{A8D0133B-FFD6-1118-357B-B790C0BC26D2}"/>
              </a:ext>
            </a:extLst>
          </p:cNvPr>
          <p:cNvPicPr>
            <a:picLocks noChangeAspect="1"/>
          </p:cNvPicPr>
          <p:nvPr/>
        </p:nvPicPr>
        <p:blipFill>
          <a:blip r:embed="rId4"/>
          <a:stretch>
            <a:fillRect/>
          </a:stretch>
        </p:blipFill>
        <p:spPr>
          <a:xfrm>
            <a:off x="446534" y="5774648"/>
            <a:ext cx="1084184" cy="566423"/>
          </a:xfrm>
          <a:prstGeom prst="rect">
            <a:avLst/>
          </a:prstGeom>
        </p:spPr>
      </p:pic>
    </p:spTree>
    <p:extLst>
      <p:ext uri="{BB962C8B-B14F-4D97-AF65-F5344CB8AC3E}">
        <p14:creationId xmlns:p14="http://schemas.microsoft.com/office/powerpoint/2010/main" val="2614713052"/>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0" name="Rectangle 28">
            <a:extLst>
              <a:ext uri="{FF2B5EF4-FFF2-40B4-BE49-F238E27FC236}">
                <a16:creationId xmlns:a16="http://schemas.microsoft.com/office/drawing/2014/main" id="{DCF4EB5C-ED25-4675-8255-2F5B12CFFC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51" name="Rectangle 30">
            <a:extLst>
              <a:ext uri="{FF2B5EF4-FFF2-40B4-BE49-F238E27FC236}">
                <a16:creationId xmlns:a16="http://schemas.microsoft.com/office/drawing/2014/main" id="{9514EC6E-A557-42A2-BCDC-3ABFFC5E5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52" name="Rectangle 32">
            <a:extLst>
              <a:ext uri="{FF2B5EF4-FFF2-40B4-BE49-F238E27FC236}">
                <a16:creationId xmlns:a16="http://schemas.microsoft.com/office/drawing/2014/main" id="{905482C9-EB42-4BFE-95BF-7FD661F076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53" name="Rectangle 34">
            <a:extLst>
              <a:ext uri="{FF2B5EF4-FFF2-40B4-BE49-F238E27FC236}">
                <a16:creationId xmlns:a16="http://schemas.microsoft.com/office/drawing/2014/main" id="{7539E646-A625-4A26-86ED-BD90EDD329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54" name="Rectangle 36">
            <a:extLst>
              <a:ext uri="{FF2B5EF4-FFF2-40B4-BE49-F238E27FC236}">
                <a16:creationId xmlns:a16="http://schemas.microsoft.com/office/drawing/2014/main" id="{8E019540-1104-4B12-9F83-45F586741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C47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D7EAEB0-AA9F-5585-1EA2-69E56A4C9295}"/>
              </a:ext>
            </a:extLst>
          </p:cNvPr>
          <p:cNvSpPr>
            <a:spLocks noGrp="1"/>
          </p:cNvSpPr>
          <p:nvPr>
            <p:ph type="title"/>
          </p:nvPr>
        </p:nvSpPr>
        <p:spPr>
          <a:xfrm>
            <a:off x="783771" y="1066800"/>
            <a:ext cx="5727760" cy="4724400"/>
          </a:xfrm>
        </p:spPr>
        <p:txBody>
          <a:bodyPr vert="horz" lIns="91440" tIns="45720" rIns="91440" bIns="45720" rtlCol="0" anchor="ctr">
            <a:normAutofit/>
          </a:bodyPr>
          <a:lstStyle/>
          <a:p>
            <a:pPr algn="r"/>
            <a:r>
              <a:rPr lang="en-US" sz="6600" b="0" kern="1200" cap="all" dirty="0">
                <a:solidFill>
                  <a:srgbClr val="FFFFFF">
                    <a:alpha val="90000"/>
                  </a:srgbClr>
                </a:solidFill>
                <a:latin typeface="+mj-lt"/>
                <a:ea typeface="+mj-ea"/>
                <a:cs typeface="+mj-cs"/>
              </a:rPr>
              <a:t>Current Challenges and Barriers </a:t>
            </a:r>
          </a:p>
        </p:txBody>
      </p:sp>
      <p:sp>
        <p:nvSpPr>
          <p:cNvPr id="55" name="Rectangle 38">
            <a:extLst>
              <a:ext uri="{FF2B5EF4-FFF2-40B4-BE49-F238E27FC236}">
                <a16:creationId xmlns:a16="http://schemas.microsoft.com/office/drawing/2014/main" id="{3580CFD6-E44A-486A-9E73-D8D948F78A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5171433" y="3396996"/>
            <a:ext cx="3703320" cy="6400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917727207"/>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1" name="Rectangle 11">
            <a:extLst>
              <a:ext uri="{FF2B5EF4-FFF2-40B4-BE49-F238E27FC236}">
                <a16:creationId xmlns:a16="http://schemas.microsoft.com/office/drawing/2014/main" id="{1BB56EB9-078F-4952-AC1F-149C7A0AE4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13">
            <a:extLst>
              <a:ext uri="{FF2B5EF4-FFF2-40B4-BE49-F238E27FC236}">
                <a16:creationId xmlns:a16="http://schemas.microsoft.com/office/drawing/2014/main" id="{D3772EE4-ED5E-4D3A-A306-B22CF86678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601200"/>
            <a:ext cx="3703320" cy="578936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9BDB76C8-B1AF-F3C1-ED68-21845B9BADA4}"/>
              </a:ext>
            </a:extLst>
          </p:cNvPr>
          <p:cNvSpPr>
            <a:spLocks noGrp="1"/>
          </p:cNvSpPr>
          <p:nvPr>
            <p:ph type="title"/>
          </p:nvPr>
        </p:nvSpPr>
        <p:spPr>
          <a:xfrm>
            <a:off x="672280" y="944752"/>
            <a:ext cx="3259016" cy="1462692"/>
          </a:xfrm>
        </p:spPr>
        <p:txBody>
          <a:bodyPr>
            <a:normAutofit/>
          </a:bodyPr>
          <a:lstStyle/>
          <a:p>
            <a:r>
              <a:rPr lang="en-US" dirty="0">
                <a:solidFill>
                  <a:srgbClr val="FFFFFF"/>
                </a:solidFill>
              </a:rPr>
              <a:t>Disparities in Sports </a:t>
            </a:r>
          </a:p>
        </p:txBody>
      </p:sp>
      <p:sp>
        <p:nvSpPr>
          <p:cNvPr id="23" name="Rectangle 15">
            <a:extLst>
              <a:ext uri="{FF2B5EF4-FFF2-40B4-BE49-F238E27FC236}">
                <a16:creationId xmlns:a16="http://schemas.microsoft.com/office/drawing/2014/main" id="{10058680-D07C-4893-B2B7-91543F18AB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17">
            <a:extLst>
              <a:ext uri="{FF2B5EF4-FFF2-40B4-BE49-F238E27FC236}">
                <a16:creationId xmlns:a16="http://schemas.microsoft.com/office/drawing/2014/main" id="{7B42427A-0A1F-4A55-8705-D9179F1E0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20" name="Rectangle 19">
            <a:extLst>
              <a:ext uri="{FF2B5EF4-FFF2-40B4-BE49-F238E27FC236}">
                <a16:creationId xmlns:a16="http://schemas.microsoft.com/office/drawing/2014/main" id="{EE54A6FE-D8CB-48A3-900B-053D4EBD3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5" name="Content Placeholder 8">
            <a:extLst>
              <a:ext uri="{FF2B5EF4-FFF2-40B4-BE49-F238E27FC236}">
                <a16:creationId xmlns:a16="http://schemas.microsoft.com/office/drawing/2014/main" id="{2E840ADC-F238-2D00-821E-576C91A37FAE}"/>
              </a:ext>
            </a:extLst>
          </p:cNvPr>
          <p:cNvSpPr>
            <a:spLocks noGrp="1"/>
          </p:cNvSpPr>
          <p:nvPr>
            <p:ph idx="1"/>
          </p:nvPr>
        </p:nvSpPr>
        <p:spPr>
          <a:xfrm>
            <a:off x="671513" y="2536031"/>
            <a:ext cx="3123783" cy="3671936"/>
          </a:xfrm>
        </p:spPr>
        <p:txBody>
          <a:bodyPr anchor="t">
            <a:normAutofit/>
          </a:bodyPr>
          <a:lstStyle/>
          <a:p>
            <a:r>
              <a:rPr lang="en-US" dirty="0">
                <a:solidFill>
                  <a:srgbClr val="FFFFFF"/>
                </a:solidFill>
              </a:rPr>
              <a:t>According to the National Center for Health Statistics, there is a disparity in Racial and Ethnic where minors are being less considered in sports because of a lack of sufficient income or resources to participate.</a:t>
            </a:r>
          </a:p>
        </p:txBody>
      </p:sp>
      <p:pic>
        <p:nvPicPr>
          <p:cNvPr id="5" name="Content Placeholder 4">
            <a:extLst>
              <a:ext uri="{FF2B5EF4-FFF2-40B4-BE49-F238E27FC236}">
                <a16:creationId xmlns:a16="http://schemas.microsoft.com/office/drawing/2014/main" id="{44A55D09-6728-367A-4A8E-B14551590CAC}"/>
              </a:ext>
            </a:extLst>
          </p:cNvPr>
          <p:cNvPicPr>
            <a:picLocks noChangeAspect="1"/>
          </p:cNvPicPr>
          <p:nvPr/>
        </p:nvPicPr>
        <p:blipFill rotWithShape="1">
          <a:blip r:embed="rId2"/>
          <a:srcRect r="32278" b="-1"/>
          <a:stretch/>
        </p:blipFill>
        <p:spPr>
          <a:xfrm>
            <a:off x="4241830" y="601200"/>
            <a:ext cx="7503636" cy="5789365"/>
          </a:xfrm>
          <a:prstGeom prst="rect">
            <a:avLst/>
          </a:prstGeom>
        </p:spPr>
      </p:pic>
      <p:pic>
        <p:nvPicPr>
          <p:cNvPr id="4" name="Picture 3">
            <a:extLst>
              <a:ext uri="{FF2B5EF4-FFF2-40B4-BE49-F238E27FC236}">
                <a16:creationId xmlns:a16="http://schemas.microsoft.com/office/drawing/2014/main" id="{37280149-C6DF-4368-03C9-B44635E63A12}"/>
              </a:ext>
            </a:extLst>
          </p:cNvPr>
          <p:cNvPicPr>
            <a:picLocks noChangeAspect="1"/>
          </p:cNvPicPr>
          <p:nvPr/>
        </p:nvPicPr>
        <p:blipFill>
          <a:blip r:embed="rId3"/>
          <a:stretch>
            <a:fillRect/>
          </a:stretch>
        </p:blipFill>
        <p:spPr>
          <a:xfrm>
            <a:off x="446534" y="5803198"/>
            <a:ext cx="1085182" cy="566977"/>
          </a:xfrm>
          <a:prstGeom prst="rect">
            <a:avLst/>
          </a:prstGeom>
        </p:spPr>
      </p:pic>
    </p:spTree>
    <p:extLst>
      <p:ext uri="{BB962C8B-B14F-4D97-AF65-F5344CB8AC3E}">
        <p14:creationId xmlns:p14="http://schemas.microsoft.com/office/powerpoint/2010/main" val="3636287652"/>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8C97474-5879-4DB5-B4F3-F0357104BC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D2AF00E-D433-4047-863F-BCB69CEC3C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6851" y="601200"/>
            <a:ext cx="7498616" cy="578936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7CF0248B-C1D1-EAF7-EAD8-9417DFDB8996}"/>
              </a:ext>
            </a:extLst>
          </p:cNvPr>
          <p:cNvSpPr>
            <a:spLocks noGrp="1"/>
          </p:cNvSpPr>
          <p:nvPr>
            <p:ph type="title"/>
          </p:nvPr>
        </p:nvSpPr>
        <p:spPr>
          <a:xfrm>
            <a:off x="4602821" y="1042143"/>
            <a:ext cx="6658013" cy="857779"/>
          </a:xfrm>
        </p:spPr>
        <p:txBody>
          <a:bodyPr>
            <a:normAutofit fontScale="90000"/>
          </a:bodyPr>
          <a:lstStyle/>
          <a:p>
            <a:br>
              <a:rPr lang="en-US" dirty="0"/>
            </a:br>
            <a:r>
              <a:rPr lang="en-US" b="0" i="0" dirty="0">
                <a:solidFill>
                  <a:schemeClr val="tx1"/>
                </a:solidFill>
                <a:effectLst/>
              </a:rPr>
              <a:t>The obstacles that remain ahead of us</a:t>
            </a:r>
            <a:endParaRPr lang="en-US" dirty="0">
              <a:solidFill>
                <a:schemeClr val="tx1"/>
              </a:solidFill>
            </a:endParaRPr>
          </a:p>
        </p:txBody>
      </p:sp>
      <p:sp>
        <p:nvSpPr>
          <p:cNvPr id="13" name="Rectangle 12">
            <a:extLst>
              <a:ext uri="{FF2B5EF4-FFF2-40B4-BE49-F238E27FC236}">
                <a16:creationId xmlns:a16="http://schemas.microsoft.com/office/drawing/2014/main" id="{0997DBEA-6DFC-457A-9850-E53505354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79446CF5-953A-4916-BFF4-F5558E5C23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16">
            <a:extLst>
              <a:ext uri="{FF2B5EF4-FFF2-40B4-BE49-F238E27FC236}">
                <a16:creationId xmlns:a16="http://schemas.microsoft.com/office/drawing/2014/main" id="{477B945C-B433-4DFF-9A67-A5C9257E47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4" name="Picture 3">
            <a:extLst>
              <a:ext uri="{FF2B5EF4-FFF2-40B4-BE49-F238E27FC236}">
                <a16:creationId xmlns:a16="http://schemas.microsoft.com/office/drawing/2014/main" id="{08FDE2F5-52A5-FD3F-8615-84CC620B498F}"/>
              </a:ext>
            </a:extLst>
          </p:cNvPr>
          <p:cNvPicPr>
            <a:picLocks noChangeAspect="1"/>
          </p:cNvPicPr>
          <p:nvPr/>
        </p:nvPicPr>
        <p:blipFill>
          <a:blip r:embed="rId2"/>
          <a:stretch>
            <a:fillRect/>
          </a:stretch>
        </p:blipFill>
        <p:spPr>
          <a:xfrm>
            <a:off x="774700" y="1657116"/>
            <a:ext cx="3053422" cy="3837898"/>
          </a:xfrm>
          <a:prstGeom prst="rect">
            <a:avLst/>
          </a:prstGeom>
        </p:spPr>
      </p:pic>
      <p:sp>
        <p:nvSpPr>
          <p:cNvPr id="3" name="Content Placeholder 2">
            <a:extLst>
              <a:ext uri="{FF2B5EF4-FFF2-40B4-BE49-F238E27FC236}">
                <a16:creationId xmlns:a16="http://schemas.microsoft.com/office/drawing/2014/main" id="{1F9204A8-E4BA-4731-CA7A-ACD08061B3B2}"/>
              </a:ext>
            </a:extLst>
          </p:cNvPr>
          <p:cNvSpPr>
            <a:spLocks noGrp="1"/>
          </p:cNvSpPr>
          <p:nvPr>
            <p:ph idx="1"/>
          </p:nvPr>
        </p:nvSpPr>
        <p:spPr>
          <a:xfrm>
            <a:off x="4602822" y="2340864"/>
            <a:ext cx="6658013" cy="3793237"/>
          </a:xfrm>
        </p:spPr>
        <p:txBody>
          <a:bodyPr>
            <a:normAutofit/>
          </a:bodyPr>
          <a:lstStyle/>
          <a:p>
            <a:r>
              <a:rPr lang="en-US" dirty="0">
                <a:solidFill>
                  <a:srgbClr val="FFFFFF"/>
                </a:solidFill>
              </a:rPr>
              <a:t>Lack of inclusivity </a:t>
            </a:r>
          </a:p>
          <a:p>
            <a:r>
              <a:rPr lang="en-US" dirty="0">
                <a:solidFill>
                  <a:srgbClr val="FFFFFF"/>
                </a:solidFill>
              </a:rPr>
              <a:t>Limited Coaching resources </a:t>
            </a:r>
          </a:p>
          <a:p>
            <a:r>
              <a:rPr lang="en-US" dirty="0">
                <a:solidFill>
                  <a:srgbClr val="FFFFFF"/>
                </a:solidFill>
              </a:rPr>
              <a:t>Exclusivity and “Pay to Play” Structures </a:t>
            </a:r>
          </a:p>
          <a:p>
            <a:r>
              <a:rPr lang="en-US" dirty="0">
                <a:solidFill>
                  <a:srgbClr val="FFFFFF"/>
                </a:solidFill>
              </a:rPr>
              <a:t>Decline in Skill Development </a:t>
            </a:r>
          </a:p>
          <a:p>
            <a:r>
              <a:rPr lang="en-US" dirty="0">
                <a:solidFill>
                  <a:srgbClr val="FFFFFF"/>
                </a:solidFill>
              </a:rPr>
              <a:t>Digital Divide </a:t>
            </a:r>
          </a:p>
          <a:p>
            <a:r>
              <a:rPr lang="en-US" dirty="0">
                <a:solidFill>
                  <a:srgbClr val="FFFFFF"/>
                </a:solidFill>
              </a:rPr>
              <a:t>Youth Coaching absences and Quality</a:t>
            </a:r>
          </a:p>
          <a:p>
            <a:r>
              <a:rPr lang="en-US" dirty="0">
                <a:solidFill>
                  <a:srgbClr val="FFFFFF"/>
                </a:solidFill>
              </a:rPr>
              <a:t>Lack of Fun and Engagement</a:t>
            </a:r>
          </a:p>
          <a:p>
            <a:r>
              <a:rPr lang="en-US" dirty="0">
                <a:solidFill>
                  <a:srgbClr val="FFFFFF"/>
                </a:solidFill>
              </a:rPr>
              <a:t>Fragmented Coaching solutions  </a:t>
            </a:r>
          </a:p>
          <a:p>
            <a:endParaRPr lang="en-US" dirty="0">
              <a:solidFill>
                <a:srgbClr val="FFFFFF"/>
              </a:solidFill>
            </a:endParaRPr>
          </a:p>
          <a:p>
            <a:endParaRPr lang="en-US" dirty="0">
              <a:solidFill>
                <a:srgbClr val="FFFFFF"/>
              </a:solidFill>
            </a:endParaRPr>
          </a:p>
        </p:txBody>
      </p:sp>
      <p:pic>
        <p:nvPicPr>
          <p:cNvPr id="5" name="Picture 4">
            <a:extLst>
              <a:ext uri="{FF2B5EF4-FFF2-40B4-BE49-F238E27FC236}">
                <a16:creationId xmlns:a16="http://schemas.microsoft.com/office/drawing/2014/main" id="{284F1081-1005-8A40-800D-0F8006381A00}"/>
              </a:ext>
            </a:extLst>
          </p:cNvPr>
          <p:cNvPicPr>
            <a:picLocks noChangeAspect="1"/>
          </p:cNvPicPr>
          <p:nvPr/>
        </p:nvPicPr>
        <p:blipFill>
          <a:blip r:embed="rId3"/>
          <a:stretch>
            <a:fillRect/>
          </a:stretch>
        </p:blipFill>
        <p:spPr>
          <a:xfrm>
            <a:off x="10660285" y="5823588"/>
            <a:ext cx="1085182" cy="566977"/>
          </a:xfrm>
          <a:prstGeom prst="rect">
            <a:avLst/>
          </a:prstGeom>
        </p:spPr>
      </p:pic>
    </p:spTree>
    <p:extLst>
      <p:ext uri="{BB962C8B-B14F-4D97-AF65-F5344CB8AC3E}">
        <p14:creationId xmlns:p14="http://schemas.microsoft.com/office/powerpoint/2010/main" val="2140460228"/>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DCF4EB5C-ED25-4675-8255-2F5B12CFFC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a:extLst>
              <a:ext uri="{FF2B5EF4-FFF2-40B4-BE49-F238E27FC236}">
                <a16:creationId xmlns:a16="http://schemas.microsoft.com/office/drawing/2014/main" id="{9514EC6E-A557-42A2-BCDC-3ABFFC5E5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a:extLst>
              <a:ext uri="{FF2B5EF4-FFF2-40B4-BE49-F238E27FC236}">
                <a16:creationId xmlns:a16="http://schemas.microsoft.com/office/drawing/2014/main" id="{905482C9-EB42-4BFE-95BF-7FD661F076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2" name="Rectangle 31">
            <a:extLst>
              <a:ext uri="{FF2B5EF4-FFF2-40B4-BE49-F238E27FC236}">
                <a16:creationId xmlns:a16="http://schemas.microsoft.com/office/drawing/2014/main" id="{7539E646-A625-4A26-86ED-BD90EDD329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34" name="Rectangle 33">
            <a:extLst>
              <a:ext uri="{FF2B5EF4-FFF2-40B4-BE49-F238E27FC236}">
                <a16:creationId xmlns:a16="http://schemas.microsoft.com/office/drawing/2014/main" id="{8E019540-1104-4B12-9F83-45F586741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C47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64FCE9B-9C58-DFB6-590E-9F9167453179}"/>
              </a:ext>
            </a:extLst>
          </p:cNvPr>
          <p:cNvSpPr>
            <a:spLocks noGrp="1"/>
          </p:cNvSpPr>
          <p:nvPr>
            <p:ph type="title"/>
          </p:nvPr>
        </p:nvSpPr>
        <p:spPr>
          <a:xfrm>
            <a:off x="783771" y="1066800"/>
            <a:ext cx="5727760" cy="4724400"/>
          </a:xfrm>
        </p:spPr>
        <p:txBody>
          <a:bodyPr vert="horz" lIns="91440" tIns="45720" rIns="91440" bIns="45720" rtlCol="0" anchor="ctr">
            <a:normAutofit/>
          </a:bodyPr>
          <a:lstStyle/>
          <a:p>
            <a:pPr algn="r"/>
            <a:r>
              <a:rPr lang="en-US" sz="6600" b="0" kern="1200" cap="all">
                <a:solidFill>
                  <a:srgbClr val="FFFFFF">
                    <a:alpha val="90000"/>
                  </a:srgbClr>
                </a:solidFill>
                <a:latin typeface="+mj-lt"/>
                <a:ea typeface="+mj-ea"/>
                <a:cs typeface="+mj-cs"/>
              </a:rPr>
              <a:t>SPORT DOJO’S Present and Upcoming Endeavors </a:t>
            </a:r>
          </a:p>
        </p:txBody>
      </p:sp>
      <p:sp>
        <p:nvSpPr>
          <p:cNvPr id="36" name="Rectangle 35">
            <a:extLst>
              <a:ext uri="{FF2B5EF4-FFF2-40B4-BE49-F238E27FC236}">
                <a16:creationId xmlns:a16="http://schemas.microsoft.com/office/drawing/2014/main" id="{3580CFD6-E44A-486A-9E73-D8D948F78A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5171433" y="3396996"/>
            <a:ext cx="3703320" cy="6400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96329816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FABBCE0-E08C-4BBE-9FD2-E2B253D4D5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2" name="Title 1">
            <a:extLst>
              <a:ext uri="{FF2B5EF4-FFF2-40B4-BE49-F238E27FC236}">
                <a16:creationId xmlns:a16="http://schemas.microsoft.com/office/drawing/2014/main" id="{437EF82A-2AF9-A0BD-C9ED-8231FE257CCD}"/>
              </a:ext>
            </a:extLst>
          </p:cNvPr>
          <p:cNvSpPr>
            <a:spLocks noGrp="1"/>
          </p:cNvSpPr>
          <p:nvPr>
            <p:ph type="title"/>
          </p:nvPr>
        </p:nvSpPr>
        <p:spPr>
          <a:xfrm>
            <a:off x="581192" y="702156"/>
            <a:ext cx="11029616" cy="1188720"/>
          </a:xfrm>
        </p:spPr>
        <p:txBody>
          <a:bodyPr>
            <a:normAutofit/>
          </a:bodyPr>
          <a:lstStyle/>
          <a:p>
            <a:r>
              <a:rPr lang="en-US" dirty="0">
                <a:solidFill>
                  <a:schemeClr val="tx1">
                    <a:lumMod val="85000"/>
                    <a:lumOff val="15000"/>
                  </a:schemeClr>
                </a:solidFill>
              </a:rPr>
              <a:t>Sport Dojo Initiatives: </a:t>
            </a:r>
          </a:p>
        </p:txBody>
      </p:sp>
      <p:sp>
        <p:nvSpPr>
          <p:cNvPr id="11" name="Rectangle 10">
            <a:extLst>
              <a:ext uri="{FF2B5EF4-FFF2-40B4-BE49-F238E27FC236}">
                <a16:creationId xmlns:a16="http://schemas.microsoft.com/office/drawing/2014/main" id="{FF426BAC-43D6-468E-B6FF-167034D5CE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60727A"/>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FB02D80E-5995-4C54-8387-5893C2C894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896083C8-1401-4950-AF56-E2FAFE42D6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5" name="Content Placeholder 2">
            <a:extLst>
              <a:ext uri="{FF2B5EF4-FFF2-40B4-BE49-F238E27FC236}">
                <a16:creationId xmlns:a16="http://schemas.microsoft.com/office/drawing/2014/main" id="{2BB22817-EB43-0D3A-790E-5DBB8BC218EE}"/>
              </a:ext>
            </a:extLst>
          </p:cNvPr>
          <p:cNvGraphicFramePr>
            <a:graphicFrameLocks noGrp="1"/>
          </p:cNvGraphicFramePr>
          <p:nvPr>
            <p:ph idx="1"/>
            <p:extLst>
              <p:ext uri="{D42A27DB-BD31-4B8C-83A1-F6EECF244321}">
                <p14:modId xmlns:p14="http://schemas.microsoft.com/office/powerpoint/2010/main" val="1230412839"/>
              </p:ext>
            </p:extLst>
          </p:nvPr>
        </p:nvGraphicFramePr>
        <p:xfrm>
          <a:off x="581025" y="2341563"/>
          <a:ext cx="11164442" cy="381428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 name="Picture 2">
            <a:extLst>
              <a:ext uri="{FF2B5EF4-FFF2-40B4-BE49-F238E27FC236}">
                <a16:creationId xmlns:a16="http://schemas.microsoft.com/office/drawing/2014/main" id="{00A4D1B4-3150-9928-9049-324C981CD3BF}"/>
              </a:ext>
            </a:extLst>
          </p:cNvPr>
          <p:cNvPicPr>
            <a:picLocks noChangeAspect="1"/>
          </p:cNvPicPr>
          <p:nvPr/>
        </p:nvPicPr>
        <p:blipFill>
          <a:blip r:embed="rId7"/>
          <a:stretch>
            <a:fillRect/>
          </a:stretch>
        </p:blipFill>
        <p:spPr>
          <a:xfrm>
            <a:off x="10973134" y="6223433"/>
            <a:ext cx="1085182" cy="566977"/>
          </a:xfrm>
          <a:prstGeom prst="rect">
            <a:avLst/>
          </a:prstGeom>
        </p:spPr>
      </p:pic>
    </p:spTree>
    <p:extLst>
      <p:ext uri="{BB962C8B-B14F-4D97-AF65-F5344CB8AC3E}">
        <p14:creationId xmlns:p14="http://schemas.microsoft.com/office/powerpoint/2010/main" val="2573520914"/>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21">
            <a:extLst>
              <a:ext uri="{FF2B5EF4-FFF2-40B4-BE49-F238E27FC236}">
                <a16:creationId xmlns:a16="http://schemas.microsoft.com/office/drawing/2014/main" id="{FBB53F82-F191-4EEB-AB7B-F69E634FA3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6BF5A2C-FBED-F934-9A41-CB1AEA588C2C}"/>
              </a:ext>
            </a:extLst>
          </p:cNvPr>
          <p:cNvSpPr>
            <a:spLocks noGrp="1"/>
          </p:cNvSpPr>
          <p:nvPr>
            <p:ph type="title"/>
          </p:nvPr>
        </p:nvSpPr>
        <p:spPr>
          <a:xfrm>
            <a:off x="581192" y="702156"/>
            <a:ext cx="11029616" cy="1188720"/>
          </a:xfrm>
        </p:spPr>
        <p:txBody>
          <a:bodyPr>
            <a:normAutofit/>
          </a:bodyPr>
          <a:lstStyle/>
          <a:p>
            <a:r>
              <a:rPr lang="en-US" dirty="0"/>
              <a:t>sport Dojo’s Technological contribution </a:t>
            </a:r>
          </a:p>
        </p:txBody>
      </p:sp>
      <p:sp>
        <p:nvSpPr>
          <p:cNvPr id="32" name="Rectangle 23">
            <a:extLst>
              <a:ext uri="{FF2B5EF4-FFF2-40B4-BE49-F238E27FC236}">
                <a16:creationId xmlns:a16="http://schemas.microsoft.com/office/drawing/2014/main" id="{8616AA08-3831-473D-B61B-89484A33CF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33" name="Rectangle 25">
            <a:extLst>
              <a:ext uri="{FF2B5EF4-FFF2-40B4-BE49-F238E27FC236}">
                <a16:creationId xmlns:a16="http://schemas.microsoft.com/office/drawing/2014/main" id="{8431B918-3A1C-46BA-9430-CAD97D9DA0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4" name="Rectangle 27">
            <a:extLst>
              <a:ext uri="{FF2B5EF4-FFF2-40B4-BE49-F238E27FC236}">
                <a16:creationId xmlns:a16="http://schemas.microsoft.com/office/drawing/2014/main" id="{8400935A-2F82-4DC4-A4E1-E12EFB8C27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a:extLst>
              <a:ext uri="{FF2B5EF4-FFF2-40B4-BE49-F238E27FC236}">
                <a16:creationId xmlns:a16="http://schemas.microsoft.com/office/drawing/2014/main" id="{A3D5D599-1CAE-4C92-B5AE-8E51AF6D47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3" y="2180496"/>
            <a:ext cx="5404639" cy="4045683"/>
          </a:xfrm>
          <a:prstGeom prst="rect">
            <a:avLst/>
          </a:prstGeom>
          <a:solidFill>
            <a:schemeClr val="bg1"/>
          </a:solidFill>
          <a:ln w="38100">
            <a:solidFill>
              <a:srgbClr val="4653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7D696483-5716-0837-C802-974829FC86B8}"/>
              </a:ext>
            </a:extLst>
          </p:cNvPr>
          <p:cNvPicPr>
            <a:picLocks noChangeAspect="1"/>
          </p:cNvPicPr>
          <p:nvPr/>
        </p:nvPicPr>
        <p:blipFill>
          <a:blip r:embed="rId2"/>
          <a:stretch>
            <a:fillRect/>
          </a:stretch>
        </p:blipFill>
        <p:spPr>
          <a:xfrm>
            <a:off x="780698" y="3091731"/>
            <a:ext cx="4748741" cy="2220036"/>
          </a:xfrm>
          <a:prstGeom prst="rect">
            <a:avLst/>
          </a:prstGeom>
        </p:spPr>
      </p:pic>
      <p:sp>
        <p:nvSpPr>
          <p:cNvPr id="3" name="Content Placeholder 2">
            <a:extLst>
              <a:ext uri="{FF2B5EF4-FFF2-40B4-BE49-F238E27FC236}">
                <a16:creationId xmlns:a16="http://schemas.microsoft.com/office/drawing/2014/main" id="{5DA97FF1-5525-3DFB-3AE7-4C9AA3DCB70C}"/>
              </a:ext>
            </a:extLst>
          </p:cNvPr>
          <p:cNvSpPr>
            <a:spLocks noGrp="1"/>
          </p:cNvSpPr>
          <p:nvPr>
            <p:ph idx="1"/>
          </p:nvPr>
        </p:nvSpPr>
        <p:spPr>
          <a:xfrm>
            <a:off x="6096001" y="1888762"/>
            <a:ext cx="5905500" cy="4588238"/>
          </a:xfrm>
        </p:spPr>
        <p:txBody>
          <a:bodyPr>
            <a:normAutofit lnSpcReduction="10000"/>
          </a:bodyPr>
          <a:lstStyle/>
          <a:p>
            <a:pPr marL="0" indent="0">
              <a:lnSpc>
                <a:spcPct val="100000"/>
              </a:lnSpc>
              <a:buNone/>
            </a:pPr>
            <a:endParaRPr lang="en-US" sz="1100" dirty="0"/>
          </a:p>
          <a:p>
            <a:pPr marL="0" indent="0">
              <a:lnSpc>
                <a:spcPct val="100000"/>
              </a:lnSpc>
              <a:buNone/>
            </a:pPr>
            <a:r>
              <a:rPr lang="en-US" sz="1500" b="1" dirty="0"/>
              <a:t>Your Ultimate 21st Century Coaching Companion !</a:t>
            </a:r>
          </a:p>
          <a:p>
            <a:pPr>
              <a:lnSpc>
                <a:spcPct val="100000"/>
              </a:lnSpc>
            </a:pPr>
            <a:r>
              <a:rPr lang="en-US" sz="1400" dirty="0"/>
              <a:t>Analytically and visually captures every pitch moment.</a:t>
            </a:r>
          </a:p>
          <a:p>
            <a:pPr>
              <a:lnSpc>
                <a:spcPct val="100000"/>
              </a:lnSpc>
            </a:pPr>
            <a:r>
              <a:rPr lang="en-US" sz="1400" dirty="0"/>
              <a:t>Simplifies tracking your child's activities.</a:t>
            </a:r>
          </a:p>
          <a:p>
            <a:pPr>
              <a:lnSpc>
                <a:spcPct val="100000"/>
              </a:lnSpc>
            </a:pPr>
            <a:r>
              <a:rPr lang="en-US" sz="1400" dirty="0"/>
              <a:t>Enhances your understanding of the sport, fostering deeper connections.</a:t>
            </a:r>
          </a:p>
          <a:p>
            <a:pPr>
              <a:lnSpc>
                <a:spcPct val="100000"/>
              </a:lnSpc>
            </a:pPr>
            <a:r>
              <a:rPr lang="en-US" sz="1400" dirty="0"/>
              <a:t>Benefits parents, athletic directors, physical education teachers, video gamers, and sports fans.</a:t>
            </a:r>
          </a:p>
          <a:p>
            <a:pPr>
              <a:lnSpc>
                <a:spcPct val="100000"/>
              </a:lnSpc>
            </a:pPr>
            <a:r>
              <a:rPr lang="en-US" sz="1400" dirty="0"/>
              <a:t> A collective effort to reshape youth sports.</a:t>
            </a:r>
          </a:p>
          <a:p>
            <a:pPr marL="0" indent="0">
              <a:lnSpc>
                <a:spcPct val="100000"/>
              </a:lnSpc>
              <a:buNone/>
            </a:pPr>
            <a:endParaRPr lang="en-US" sz="1400" dirty="0"/>
          </a:p>
          <a:p>
            <a:pPr marL="0" indent="0">
              <a:lnSpc>
                <a:spcPct val="100000"/>
              </a:lnSpc>
              <a:buNone/>
            </a:pPr>
            <a:r>
              <a:rPr lang="en-US" sz="1400" b="1" dirty="0"/>
              <a:t>LARGE-SCALE | DATA-POWERED</a:t>
            </a:r>
          </a:p>
          <a:p>
            <a:pPr>
              <a:lnSpc>
                <a:spcPct val="100000"/>
              </a:lnSpc>
            </a:pPr>
            <a:r>
              <a:rPr lang="en-US" sz="1300" dirty="0"/>
              <a:t>Harnesses the potential of data science for youth sports.</a:t>
            </a:r>
          </a:p>
          <a:p>
            <a:pPr>
              <a:lnSpc>
                <a:spcPct val="100000"/>
              </a:lnSpc>
            </a:pPr>
            <a:r>
              <a:rPr lang="en-US" sz="1300" dirty="0"/>
              <a:t>Utilizes Google Cloud's secure system and cutting-edge AI technologies.</a:t>
            </a:r>
          </a:p>
          <a:p>
            <a:pPr>
              <a:lnSpc>
                <a:spcPct val="100000"/>
              </a:lnSpc>
            </a:pPr>
            <a:r>
              <a:rPr lang="en-US" sz="1300" dirty="0"/>
              <a:t>Developed by Dojo Science for unparalleled accuracy.</a:t>
            </a:r>
          </a:p>
          <a:p>
            <a:pPr>
              <a:lnSpc>
                <a:spcPct val="100000"/>
              </a:lnSpc>
            </a:pPr>
            <a:r>
              <a:rPr lang="en-US" sz="1300" dirty="0"/>
              <a:t>Ideal for large-scale camps, recreational programs, and school athletic departments</a:t>
            </a:r>
            <a:r>
              <a:rPr lang="en-US" sz="1200" dirty="0"/>
              <a:t>.</a:t>
            </a:r>
          </a:p>
        </p:txBody>
      </p:sp>
      <p:pic>
        <p:nvPicPr>
          <p:cNvPr id="5" name="Picture 4">
            <a:extLst>
              <a:ext uri="{FF2B5EF4-FFF2-40B4-BE49-F238E27FC236}">
                <a16:creationId xmlns:a16="http://schemas.microsoft.com/office/drawing/2014/main" id="{9210D009-8BB6-666E-CBAA-5AFF32432057}"/>
              </a:ext>
            </a:extLst>
          </p:cNvPr>
          <p:cNvPicPr>
            <a:picLocks noChangeAspect="1"/>
          </p:cNvPicPr>
          <p:nvPr/>
        </p:nvPicPr>
        <p:blipFill>
          <a:blip r:embed="rId3"/>
          <a:stretch>
            <a:fillRect/>
          </a:stretch>
        </p:blipFill>
        <p:spPr>
          <a:xfrm>
            <a:off x="11011569" y="6226179"/>
            <a:ext cx="1085182" cy="566977"/>
          </a:xfrm>
          <a:prstGeom prst="rect">
            <a:avLst/>
          </a:prstGeom>
        </p:spPr>
      </p:pic>
    </p:spTree>
    <p:extLst>
      <p:ext uri="{BB962C8B-B14F-4D97-AF65-F5344CB8AC3E}">
        <p14:creationId xmlns:p14="http://schemas.microsoft.com/office/powerpoint/2010/main" val="2474322512"/>
      </p:ext>
    </p:extLst>
  </p:cSld>
  <p:clrMapOvr>
    <a:masterClrMapping/>
  </p:clrMapOvr>
</p:sld>
</file>

<file path=ppt/theme/theme1.xml><?xml version="1.0" encoding="utf-8"?>
<a:theme xmlns:a="http://schemas.openxmlformats.org/drawingml/2006/main" name="DividendVTI">
  <a:themeElements>
    <a:clrScheme name="DividendVTI">
      <a:dk1>
        <a:sysClr val="windowText" lastClr="000000"/>
      </a:dk1>
      <a:lt1>
        <a:sysClr val="window" lastClr="FFFFFF"/>
      </a:lt1>
      <a:dk2>
        <a:srgbClr val="3D3D3D"/>
      </a:dk2>
      <a:lt2>
        <a:srgbClr val="EBEBEB"/>
      </a:lt2>
      <a:accent1>
        <a:srgbClr val="ED8428"/>
      </a:accent1>
      <a:accent2>
        <a:srgbClr val="E6C46D"/>
      </a:accent2>
      <a:accent3>
        <a:srgbClr val="537685"/>
      </a:accent3>
      <a:accent4>
        <a:srgbClr val="969FA7"/>
      </a:accent4>
      <a:accent5>
        <a:srgbClr val="A9C37C"/>
      </a:accent5>
      <a:accent6>
        <a:srgbClr val="5A8071"/>
      </a:accent6>
      <a:hlink>
        <a:srgbClr val="828282"/>
      </a:hlink>
      <a:folHlink>
        <a:srgbClr val="A5A5A5"/>
      </a:folHlink>
    </a:clrScheme>
    <a:fontScheme name="Dividend">
      <a:majorFont>
        <a:latin typeface="Franklin Gothic Demi"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VTI" id="{97558BDE-0B66-457C-BB6F-7B1B22DAA9B8}" vid="{F53508A3-AC60-448A-AF37-934D5F1A0D5E}"/>
    </a:ext>
  </a:extLst>
</a:theme>
</file>

<file path=ppt/theme/theme2.xml><?xml version="1.0" encoding="utf-8"?>
<a:theme xmlns:a="http://schemas.openxmlformats.org/drawingml/2006/main" name="BrushVTI">
  <a:themeElements>
    <a:clrScheme name="AnalogousFromLightSeedRightStep">
      <a:dk1>
        <a:srgbClr val="000000"/>
      </a:dk1>
      <a:lt1>
        <a:srgbClr val="FFFFFF"/>
      </a:lt1>
      <a:dk2>
        <a:srgbClr val="3D3522"/>
      </a:dk2>
      <a:lt2>
        <a:srgbClr val="E2E6E8"/>
      </a:lt2>
      <a:accent1>
        <a:srgbClr val="C89785"/>
      </a:accent1>
      <a:accent2>
        <a:srgbClr val="B59F6F"/>
      </a:accent2>
      <a:accent3>
        <a:srgbClr val="A2A776"/>
      </a:accent3>
      <a:accent4>
        <a:srgbClr val="8AAC6A"/>
      </a:accent4>
      <a:accent5>
        <a:srgbClr val="7CAF78"/>
      </a:accent5>
      <a:accent6>
        <a:srgbClr val="6DB285"/>
      </a:accent6>
      <a:hlink>
        <a:srgbClr val="5D8A9A"/>
      </a:hlink>
      <a:folHlink>
        <a:srgbClr val="7F7F7F"/>
      </a:folHlink>
    </a:clrScheme>
    <a:fontScheme name="Custom 3">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rushVTI" id="{7102FA3A-9D7B-4497-8C4B-FB535AAFDE06}" vid="{C6D41F62-6FAB-440A-BEC7-CB7BF190811F}"/>
    </a:ext>
  </a:extLst>
</a:theme>
</file>

<file path=docProps/app.xml><?xml version="1.0" encoding="utf-8"?>
<Properties xmlns="http://schemas.openxmlformats.org/officeDocument/2006/extended-properties" xmlns:vt="http://schemas.openxmlformats.org/officeDocument/2006/docPropsVTypes">
  <TotalTime>807</TotalTime>
  <Words>999</Words>
  <Application>Microsoft Office PowerPoint</Application>
  <PresentationFormat>Widescreen</PresentationFormat>
  <Paragraphs>70</Paragraphs>
  <Slides>19</Slides>
  <Notes>0</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19</vt:i4>
      </vt:variant>
    </vt:vector>
  </HeadingPairs>
  <TitlesOfParts>
    <vt:vector size="27" baseType="lpstr">
      <vt:lpstr>Arial</vt:lpstr>
      <vt:lpstr>Century Gothic</vt:lpstr>
      <vt:lpstr>Franklin Gothic Book</vt:lpstr>
      <vt:lpstr>Franklin Gothic Demi</vt:lpstr>
      <vt:lpstr>Gill Sans MT</vt:lpstr>
      <vt:lpstr>Wingdings 2</vt:lpstr>
      <vt:lpstr>DividendVTI</vt:lpstr>
      <vt:lpstr>BrushVTI</vt:lpstr>
      <vt:lpstr>Building a Stronger Future: Enhancing Youth Sports Experiences</vt:lpstr>
      <vt:lpstr>Meet the team </vt:lpstr>
      <vt:lpstr>About Us</vt:lpstr>
      <vt:lpstr>Current Challenges and Barriers </vt:lpstr>
      <vt:lpstr>Disparities in Sports </vt:lpstr>
      <vt:lpstr> The obstacles that remain ahead of us</vt:lpstr>
      <vt:lpstr>SPORT DOJO’S Present and Upcoming Endeavors </vt:lpstr>
      <vt:lpstr>Sport Dojo Initiatives: </vt:lpstr>
      <vt:lpstr>sport Dojo’s Technological contribution </vt:lpstr>
      <vt:lpstr>Short and Long term benefits</vt:lpstr>
      <vt:lpstr>children Grow their Athletic Abilities </vt:lpstr>
      <vt:lpstr>children grow their personal skills</vt:lpstr>
      <vt:lpstr>Significant long-term Benefits for Future Generation </vt:lpstr>
      <vt:lpstr>Coaches and staff benefits from these initiatives </vt:lpstr>
      <vt:lpstr>How can you help ?</vt:lpstr>
      <vt:lpstr>Parent Involvement</vt:lpstr>
      <vt:lpstr>Coach and Staff involvement </vt:lpstr>
      <vt:lpstr>Be the Hero for our young coaches and athletes</vt:lpstr>
      <vt:lpstr>THANK YOU !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Positive Impacts of Quality Coaching and Sports Experiences </dc:title>
  <dc:creator>leslie zelaya</dc:creator>
  <cp:lastModifiedBy>leslie zelaya</cp:lastModifiedBy>
  <cp:revision>1</cp:revision>
  <dcterms:created xsi:type="dcterms:W3CDTF">2023-08-12T23:38:16Z</dcterms:created>
  <dcterms:modified xsi:type="dcterms:W3CDTF">2023-08-17T15:18:55Z</dcterms:modified>
</cp:coreProperties>
</file>